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7" r:id="rId2"/>
  </p:sldMasterIdLst>
  <p:notesMasterIdLst>
    <p:notesMasterId r:id="rId18"/>
  </p:notesMasterIdLst>
  <p:sldIdLst>
    <p:sldId id="660" r:id="rId3"/>
    <p:sldId id="675" r:id="rId4"/>
    <p:sldId id="256" r:id="rId5"/>
    <p:sldId id="677" r:id="rId6"/>
    <p:sldId id="676" r:id="rId7"/>
    <p:sldId id="650" r:id="rId8"/>
    <p:sldId id="661" r:id="rId9"/>
    <p:sldId id="662" r:id="rId10"/>
    <p:sldId id="669" r:id="rId11"/>
    <p:sldId id="663" r:id="rId12"/>
    <p:sldId id="664" r:id="rId13"/>
    <p:sldId id="665" r:id="rId14"/>
    <p:sldId id="666" r:id="rId15"/>
    <p:sldId id="667" r:id="rId16"/>
    <p:sldId id="668"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7FC"/>
    <a:srgbClr val="1E2761"/>
    <a:srgbClr val="3B3C3B"/>
    <a:srgbClr val="FFFFFF"/>
    <a:srgbClr val="F0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67" autoAdjust="0"/>
    <p:restoredTop sz="96076"/>
  </p:normalViewPr>
  <p:slideViewPr>
    <p:cSldViewPr snapToGrid="0">
      <p:cViewPr varScale="1">
        <p:scale>
          <a:sx n="97" d="100"/>
          <a:sy n="97" d="100"/>
        </p:scale>
        <p:origin x="39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CE0B0-C65E-4EAB-8E5B-E10BD49E3529}"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A35BD-CD81-44A4-975E-463EEC341B30}" type="slidenum">
              <a:rPr kumimoji="1" lang="ja-JP" altLang="en-US" smtClean="0"/>
              <a:t>‹#›</a:t>
            </a:fld>
            <a:endParaRPr kumimoji="1" lang="ja-JP" altLang="en-US"/>
          </a:p>
        </p:txBody>
      </p:sp>
    </p:spTree>
    <p:extLst>
      <p:ext uri="{BB962C8B-B14F-4D97-AF65-F5344CB8AC3E}">
        <p14:creationId xmlns:p14="http://schemas.microsoft.com/office/powerpoint/2010/main" val="20874911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スライド】White" preserve="1" userDrawn="1">
  <p:cSld name="【スライド】White">
    <p:bg>
      <p:bgPr>
        <a:solidFill>
          <a:srgbClr val="F0F5F5"/>
        </a:solidFill>
        <a:effectLst/>
      </p:bgPr>
    </p:bg>
    <p:spTree>
      <p:nvGrpSpPr>
        <p:cNvPr id="1" name="Shape 22"/>
        <p:cNvGrpSpPr/>
        <p:nvPr/>
      </p:nvGrpSpPr>
      <p:grpSpPr>
        <a:xfrm>
          <a:off x="0" y="0"/>
          <a:ext cx="0" cy="0"/>
          <a:chOff x="0" y="0"/>
          <a:chExt cx="0" cy="0"/>
        </a:xfrm>
      </p:grpSpPr>
      <p:cxnSp>
        <p:nvCxnSpPr>
          <p:cNvPr id="27" name="Google Shape;27;p56"/>
          <p:cNvCxnSpPr/>
          <p:nvPr/>
        </p:nvCxnSpPr>
        <p:spPr>
          <a:xfrm>
            <a:off x="326186" y="890057"/>
            <a:ext cx="11539500" cy="0"/>
          </a:xfrm>
          <a:prstGeom prst="straightConnector1">
            <a:avLst/>
          </a:prstGeom>
          <a:noFill/>
          <a:ln w="19050" cap="rnd" cmpd="sng">
            <a:solidFill>
              <a:schemeClr val="dk2"/>
            </a:solidFill>
            <a:prstDash val="solid"/>
            <a:miter lim="800000"/>
            <a:headEnd type="none" w="sm" len="sm"/>
            <a:tailEnd type="none" w="sm" len="sm"/>
          </a:ln>
        </p:spPr>
      </p:cxnSp>
      <p:pic>
        <p:nvPicPr>
          <p:cNvPr id="28" name="Google Shape;28;p56"/>
          <p:cNvPicPr preferRelativeResize="0"/>
          <p:nvPr/>
        </p:nvPicPr>
        <p:blipFill rotWithShape="1">
          <a:blip r:embed="rId2">
            <a:alphaModFix/>
          </a:blip>
          <a:srcRect/>
          <a:stretch/>
        </p:blipFill>
        <p:spPr>
          <a:xfrm>
            <a:off x="11331883" y="122867"/>
            <a:ext cx="533899" cy="609202"/>
          </a:xfrm>
          <a:prstGeom prst="rect">
            <a:avLst/>
          </a:prstGeom>
          <a:noFill/>
          <a:ln>
            <a:noFill/>
          </a:ln>
        </p:spPr>
      </p:pic>
      <p:sp>
        <p:nvSpPr>
          <p:cNvPr id="2" name="タイトル 1">
            <a:extLst>
              <a:ext uri="{FF2B5EF4-FFF2-40B4-BE49-F238E27FC236}">
                <a16:creationId xmlns:a16="http://schemas.microsoft.com/office/drawing/2014/main" id="{B8DB8A36-C6B3-887E-BC14-F7C87D071830}"/>
              </a:ext>
            </a:extLst>
          </p:cNvPr>
          <p:cNvSpPr>
            <a:spLocks noGrp="1"/>
          </p:cNvSpPr>
          <p:nvPr>
            <p:ph type="title"/>
          </p:nvPr>
        </p:nvSpPr>
        <p:spPr>
          <a:xfrm>
            <a:off x="326185" y="217319"/>
            <a:ext cx="11005697" cy="609202"/>
          </a:xfrm>
        </p:spPr>
        <p:txBody>
          <a:bodyPr anchor="b">
            <a:noAutofit/>
          </a:bodyPr>
          <a:lstStyle>
            <a:lvl1pPr algn="l">
              <a:defRPr sz="3600"/>
            </a:lvl1pPr>
          </a:lstStyle>
          <a:p>
            <a:r>
              <a:rPr kumimoji="1" lang="ja-JP" altLang="en-US"/>
              <a:t>マスター タイトルの書式設定</a:t>
            </a:r>
            <a:endParaRPr kumimoji="1" lang="ja-JP" altLang="en-US" dirty="0"/>
          </a:p>
        </p:txBody>
      </p:sp>
      <p:sp>
        <p:nvSpPr>
          <p:cNvPr id="4" name="コンテンツ プレースホルダー 2">
            <a:extLst>
              <a:ext uri="{FF2B5EF4-FFF2-40B4-BE49-F238E27FC236}">
                <a16:creationId xmlns:a16="http://schemas.microsoft.com/office/drawing/2014/main" id="{903CB9AF-C086-D3AE-B3DB-E8FF68A7FA2F}"/>
              </a:ext>
            </a:extLst>
          </p:cNvPr>
          <p:cNvSpPr>
            <a:spLocks noGrp="1"/>
          </p:cNvSpPr>
          <p:nvPr>
            <p:ph idx="1"/>
          </p:nvPr>
        </p:nvSpPr>
        <p:spPr>
          <a:xfrm>
            <a:off x="326185" y="1048046"/>
            <a:ext cx="11539500" cy="4351338"/>
          </a:xfrm>
        </p:spPr>
        <p:txBody>
          <a:bodyPr/>
          <a:lstStyle/>
          <a:p>
            <a:pPr lvl="0"/>
            <a:r>
              <a:rPr kumimoji="1" lang="ja-JP" altLang="en-US"/>
              <a:t>マスター テキストの書式設定</a:t>
            </a:r>
          </a:p>
        </p:txBody>
      </p:sp>
      <p:sp>
        <p:nvSpPr>
          <p:cNvPr id="6" name="スライド番号プレースホルダー 5">
            <a:extLst>
              <a:ext uri="{FF2B5EF4-FFF2-40B4-BE49-F238E27FC236}">
                <a16:creationId xmlns:a16="http://schemas.microsoft.com/office/drawing/2014/main" id="{AA8E960B-EC70-EA93-8DE0-A3D5912228BE}"/>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a:p>
        </p:txBody>
      </p:sp>
      <p:sp>
        <p:nvSpPr>
          <p:cNvPr id="3" name="日付プレースホルダー 3">
            <a:extLst>
              <a:ext uri="{FF2B5EF4-FFF2-40B4-BE49-F238E27FC236}">
                <a16:creationId xmlns:a16="http://schemas.microsoft.com/office/drawing/2014/main" id="{C49F6FCC-8977-F1EB-943F-D87251ACE5CB}"/>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3227399525"/>
      </p:ext>
    </p:extLst>
  </p:cSld>
  <p:clrMapOvr>
    <a:masterClrMapping/>
  </p:clrMapOvr>
  <p:extLst>
    <p:ext uri="{DCECCB84-F9BA-43D5-87BE-67443E8EF086}">
      <p15:sldGuideLst xmlns:p15="http://schemas.microsoft.com/office/powerpoint/2012/main">
        <p15:guide id="1" orient="horz" pos="709">
          <p15:clr>
            <a:srgbClr val="FBAE40"/>
          </p15:clr>
        </p15:guide>
        <p15:guide id="2" pos="279">
          <p15:clr>
            <a:srgbClr val="FBAE40"/>
          </p15:clr>
        </p15:guide>
        <p15:guide id="3" pos="7401">
          <p15:clr>
            <a:srgbClr val="FBAE40"/>
          </p15:clr>
        </p15:guide>
        <p15:guide id="4" orient="horz" pos="1480">
          <p15:clr>
            <a:srgbClr val="FBAE40"/>
          </p15:clr>
        </p15:guide>
        <p15:guide id="5" orient="horz" pos="4042">
          <p15:clr>
            <a:srgbClr val="FBAE40"/>
          </p15:clr>
        </p15:guide>
        <p15:guide id="6" orient="horz" pos="123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3A227A-0A86-AF47-2E8B-C3B54A7761A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0E35A6-54C8-CFB0-67A3-70D2D7AEA0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514DE00-5A95-83E4-8A08-5E43DDD79B8A}"/>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3A67B9C2-FB18-A732-9BCF-32442A666B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47416D-15E5-1968-E3AE-C816CEA2EE8E}"/>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49511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129F4D-BC2F-6D9A-45B6-691E96379C3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D112FB5-E41E-FC18-5B64-5C7B93A9FCE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2F5DEA6-55A6-925B-4EFE-3ACE3F7302B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F0EABDD-4C17-32C8-BE05-CC54265E5264}"/>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6" name="フッター プレースホルダー 5">
            <a:extLst>
              <a:ext uri="{FF2B5EF4-FFF2-40B4-BE49-F238E27FC236}">
                <a16:creationId xmlns:a16="http://schemas.microsoft.com/office/drawing/2014/main" id="{8D1E8E6F-C0A4-18B8-04A3-B4AE8A473F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8666CD-63E1-C773-4C15-D8155B406A19}"/>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12467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24C010-6726-970D-B2C4-FA55DC78480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CFBB7F-BCF1-7FF5-DB32-8942CAFCD8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61FB30A-3602-DB83-2F75-8FB158DB009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400F117-FB7C-D372-C783-B41DCFFCC9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BE0472D-C88C-2C6E-718A-C1A0239E0FB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1AAB7A-B586-A99C-939D-598EB36F1F8E}"/>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8" name="フッター プレースホルダー 7">
            <a:extLst>
              <a:ext uri="{FF2B5EF4-FFF2-40B4-BE49-F238E27FC236}">
                <a16:creationId xmlns:a16="http://schemas.microsoft.com/office/drawing/2014/main" id="{C8A9170D-0AD1-E9EC-EF84-EEF6241EDEA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32ED6FD-A221-9FAD-283E-6EF1C133EDA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56614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DE60B2-458F-7ECD-B590-B0D6DA8F720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3520322-18A3-99F6-81C5-C976599493CB}"/>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4" name="フッター プレースホルダー 3">
            <a:extLst>
              <a:ext uri="{FF2B5EF4-FFF2-40B4-BE49-F238E27FC236}">
                <a16:creationId xmlns:a16="http://schemas.microsoft.com/office/drawing/2014/main" id="{6C511539-DB39-B297-1796-AF98FCE515F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5CD13B-363B-F29D-A520-3E24667D5B5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63259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494F1E0-4C77-5A0C-6955-BF22F63018E6}"/>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3" name="フッター プレースホルダー 2">
            <a:extLst>
              <a:ext uri="{FF2B5EF4-FFF2-40B4-BE49-F238E27FC236}">
                <a16:creationId xmlns:a16="http://schemas.microsoft.com/office/drawing/2014/main" id="{458A47A3-8C1F-806F-C504-DC4328F6B25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3D03C-7A05-236A-6AA3-3839675F03FC}"/>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73527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A9BB59-93E3-9F08-37DD-1DB35C58450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B5B9035-4D6B-445D-A373-66FE32A5D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25DB46-D25D-BCA7-DADA-27D482AB5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A30E17C-37FB-60F4-B88A-171A216DF18D}"/>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6" name="フッター プレースホルダー 5">
            <a:extLst>
              <a:ext uri="{FF2B5EF4-FFF2-40B4-BE49-F238E27FC236}">
                <a16:creationId xmlns:a16="http://schemas.microsoft.com/office/drawing/2014/main" id="{E506CE42-B37C-EC68-BC6F-82B18B18BA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46BE8B-DEBE-47FD-3226-6E604BB93627}"/>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057540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497BDA-4FCF-AC57-EF17-F68EA2A2964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09C3071-FFD6-90DA-195F-CEB8203073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4B6A6C5-608C-23F0-7B57-B21EB98B0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A54943F-F636-990F-010A-0EE0953436AD}"/>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6" name="フッター プレースホルダー 5">
            <a:extLst>
              <a:ext uri="{FF2B5EF4-FFF2-40B4-BE49-F238E27FC236}">
                <a16:creationId xmlns:a16="http://schemas.microsoft.com/office/drawing/2014/main" id="{C4690400-BACF-0FA0-43D1-0608189FE78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E5CB571-6AE6-3D73-416F-D710C5BB1573}"/>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470540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058853-15D7-9BE4-0221-0FCEFA19926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5D5EB3C-DC8B-F019-80CD-78E1C647E73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FC2EE8A-3675-8CC3-6502-B6BC0FBABA93}"/>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EFFDDD65-9284-8A14-FFEF-D50B8B13AA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D9510A-0764-35B2-922D-C3795C6273E0}"/>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82334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2F2FC9-52A0-7679-1AD1-CBC102C472D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AD4E83-C043-6EE5-36AD-67859EFB441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06496D1-A1CF-701F-C2E2-A2007A837F1B}"/>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F13C1EFA-7182-B908-1B86-E9B33B3906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01CC9D-4FB4-B7E1-5EA1-268B2FD8738F}"/>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48185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スライド】White" preserve="1" userDrawn="1">
  <p:cSld name="1_【スライド】White">
    <p:bg>
      <p:bgPr>
        <a:solidFill>
          <a:srgbClr val="F0F5F5"/>
        </a:solidFill>
        <a:effectLst/>
      </p:bgPr>
    </p:bg>
    <p:spTree>
      <p:nvGrpSpPr>
        <p:cNvPr id="1" name="Shape 22"/>
        <p:cNvGrpSpPr/>
        <p:nvPr/>
      </p:nvGrpSpPr>
      <p:grpSpPr>
        <a:xfrm>
          <a:off x="0" y="0"/>
          <a:ext cx="0" cy="0"/>
          <a:chOff x="0" y="0"/>
          <a:chExt cx="0" cy="0"/>
        </a:xfrm>
      </p:grpSpPr>
      <p:pic>
        <p:nvPicPr>
          <p:cNvPr id="12" name="図 11" descr="ロゴ, アイコン&#10;&#10;自動的に生成された説明">
            <a:extLst>
              <a:ext uri="{FF2B5EF4-FFF2-40B4-BE49-F238E27FC236}">
                <a16:creationId xmlns:a16="http://schemas.microsoft.com/office/drawing/2014/main" id="{98B78098-2D25-A4EF-11E6-D45971AB6392}"/>
              </a:ext>
            </a:extLst>
          </p:cNvPr>
          <p:cNvPicPr>
            <a:picLocks noChangeAspect="1"/>
          </p:cNvPicPr>
          <p:nvPr userDrawn="1"/>
        </p:nvPicPr>
        <p:blipFill>
          <a:blip r:embed="rId2">
            <a:alphaModFix amt="48000"/>
            <a:extLst>
              <a:ext uri="{28A0092B-C50C-407E-A947-70E740481C1C}">
                <a14:useLocalDpi xmlns:a14="http://schemas.microsoft.com/office/drawing/2010/main" val="0"/>
              </a:ext>
            </a:extLst>
          </a:blip>
          <a:stretch>
            <a:fillRect/>
          </a:stretch>
        </p:blipFill>
        <p:spPr>
          <a:xfrm>
            <a:off x="5427498" y="-51815"/>
            <a:ext cx="7220098" cy="6858000"/>
          </a:xfrm>
          <a:prstGeom prst="rect">
            <a:avLst/>
          </a:prstGeom>
          <a:noFill/>
        </p:spPr>
      </p:pic>
      <p:sp>
        <p:nvSpPr>
          <p:cNvPr id="2" name="Google Shape;43;p55">
            <a:extLst>
              <a:ext uri="{FF2B5EF4-FFF2-40B4-BE49-F238E27FC236}">
                <a16:creationId xmlns:a16="http://schemas.microsoft.com/office/drawing/2014/main" id="{D81773DE-1336-8A30-C7C5-684FAFE351A5}"/>
              </a:ext>
            </a:extLst>
          </p:cNvPr>
          <p:cNvSpPr/>
          <p:nvPr userDrawn="1"/>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4823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 name="スライド番号プレースホルダー 5">
            <a:extLst>
              <a:ext uri="{FF2B5EF4-FFF2-40B4-BE49-F238E27FC236}">
                <a16:creationId xmlns:a16="http://schemas.microsoft.com/office/drawing/2014/main" id="{7CBF627C-6394-AD7E-D256-426E20C01A13}"/>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a:p>
        </p:txBody>
      </p:sp>
      <p:pic>
        <p:nvPicPr>
          <p:cNvPr id="14" name="図 13" descr="図形&#10;&#10;中程度の精度で自動的に生成された説明">
            <a:extLst>
              <a:ext uri="{FF2B5EF4-FFF2-40B4-BE49-F238E27FC236}">
                <a16:creationId xmlns:a16="http://schemas.microsoft.com/office/drawing/2014/main" id="{0922FE1F-BC03-A1B7-FE96-ADA4BDC865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194" y="6235680"/>
            <a:ext cx="2128927" cy="368304"/>
          </a:xfrm>
          <a:prstGeom prst="rect">
            <a:avLst/>
          </a:prstGeom>
        </p:spPr>
      </p:pic>
      <p:sp>
        <p:nvSpPr>
          <p:cNvPr id="15" name="タイトル 1">
            <a:extLst>
              <a:ext uri="{FF2B5EF4-FFF2-40B4-BE49-F238E27FC236}">
                <a16:creationId xmlns:a16="http://schemas.microsoft.com/office/drawing/2014/main" id="{088DAB88-9E1A-14F2-B19E-8A280B50D669}"/>
              </a:ext>
            </a:extLst>
          </p:cNvPr>
          <p:cNvSpPr>
            <a:spLocks noGrp="1"/>
          </p:cNvSpPr>
          <p:nvPr>
            <p:ph type="title"/>
          </p:nvPr>
        </p:nvSpPr>
        <p:spPr>
          <a:xfrm>
            <a:off x="326185" y="217319"/>
            <a:ext cx="11539500" cy="609202"/>
          </a:xfrm>
        </p:spPr>
        <p:txBody>
          <a:bodyPr anchor="b">
            <a:noAutofit/>
          </a:bodyPr>
          <a:lstStyle>
            <a:lvl1pPr algn="l">
              <a:defRPr sz="3600">
                <a:solidFill>
                  <a:schemeClr val="tx1"/>
                </a:solidFill>
              </a:defRPr>
            </a:lvl1pPr>
          </a:lstStyle>
          <a:p>
            <a:r>
              <a:rPr kumimoji="1" lang="ja-JP" altLang="en-US"/>
              <a:t>マスター タイトルの書式設定</a:t>
            </a:r>
            <a:endParaRPr kumimoji="1" lang="ja-JP" altLang="en-US" dirty="0"/>
          </a:p>
        </p:txBody>
      </p:sp>
      <p:sp>
        <p:nvSpPr>
          <p:cNvPr id="16" name="コンテンツ プレースホルダー 2">
            <a:extLst>
              <a:ext uri="{FF2B5EF4-FFF2-40B4-BE49-F238E27FC236}">
                <a16:creationId xmlns:a16="http://schemas.microsoft.com/office/drawing/2014/main" id="{0AC46F2D-2E33-379A-428D-B87F4DA79FCA}"/>
              </a:ext>
            </a:extLst>
          </p:cNvPr>
          <p:cNvSpPr>
            <a:spLocks noGrp="1"/>
          </p:cNvSpPr>
          <p:nvPr>
            <p:ph idx="1"/>
          </p:nvPr>
        </p:nvSpPr>
        <p:spPr>
          <a:xfrm>
            <a:off x="326185" y="2758093"/>
            <a:ext cx="11539500" cy="958883"/>
          </a:xfrm>
        </p:spPr>
        <p:txBody>
          <a:bodyPr>
            <a:noAutofit/>
          </a:bodyPr>
          <a:lstStyle>
            <a:lvl1pPr>
              <a:defRPr sz="5400">
                <a:solidFill>
                  <a:schemeClr val="tx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
        <p:nvSpPr>
          <p:cNvPr id="17" name="コンテンツ プレースホルダー 2">
            <a:extLst>
              <a:ext uri="{FF2B5EF4-FFF2-40B4-BE49-F238E27FC236}">
                <a16:creationId xmlns:a16="http://schemas.microsoft.com/office/drawing/2014/main" id="{8CCFBA03-E2F0-0EEC-FCD2-3FA3F9D2512F}"/>
              </a:ext>
            </a:extLst>
          </p:cNvPr>
          <p:cNvSpPr>
            <a:spLocks noGrp="1"/>
          </p:cNvSpPr>
          <p:nvPr>
            <p:ph idx="10"/>
          </p:nvPr>
        </p:nvSpPr>
        <p:spPr>
          <a:xfrm>
            <a:off x="326185" y="3716976"/>
            <a:ext cx="11539500" cy="490957"/>
          </a:xfrm>
        </p:spPr>
        <p:txBody>
          <a:bodyPr>
            <a:noAutofit/>
          </a:bodyPr>
          <a:lstStyle>
            <a:lvl1pPr>
              <a:defRPr sz="2800">
                <a:solidFill>
                  <a:schemeClr val="tx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Tree>
    <p:extLst>
      <p:ext uri="{BB962C8B-B14F-4D97-AF65-F5344CB8AC3E}">
        <p14:creationId xmlns:p14="http://schemas.microsoft.com/office/powerpoint/2010/main" val="1496323853"/>
      </p:ext>
    </p:extLst>
  </p:cSld>
  <p:clrMapOvr>
    <a:masterClrMapping/>
  </p:clrMapOvr>
  <p:extLst>
    <p:ext uri="{DCECCB84-F9BA-43D5-87BE-67443E8EF086}">
      <p15:sldGuideLst xmlns:p15="http://schemas.microsoft.com/office/powerpoint/2012/main">
        <p15:guide id="1" orient="horz" pos="709">
          <p15:clr>
            <a:srgbClr val="FBAE40"/>
          </p15:clr>
        </p15:guide>
        <p15:guide id="2" pos="279">
          <p15:clr>
            <a:srgbClr val="FBAE40"/>
          </p15:clr>
        </p15:guide>
        <p15:guide id="3" pos="7401">
          <p15:clr>
            <a:srgbClr val="FBAE40"/>
          </p15:clr>
        </p15:guide>
        <p15:guide id="4" orient="horz" pos="1480">
          <p15:clr>
            <a:srgbClr val="FBAE40"/>
          </p15:clr>
        </p15:guide>
        <p15:guide id="5" orient="horz" pos="4042">
          <p15:clr>
            <a:srgbClr val="FBAE40"/>
          </p15:clr>
        </p15:guide>
        <p15:guide id="6" orient="horz" pos="123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スライド】White" preserve="1" userDrawn="1">
  <p:cSld name="1_【スライド】White">
    <p:bg>
      <p:bgPr>
        <a:solidFill>
          <a:srgbClr val="F0F5F5"/>
        </a:solidFill>
        <a:effectLst/>
      </p:bgPr>
    </p:bg>
    <p:spTree>
      <p:nvGrpSpPr>
        <p:cNvPr id="1" name="Shape 22"/>
        <p:cNvGrpSpPr/>
        <p:nvPr/>
      </p:nvGrpSpPr>
      <p:grpSpPr>
        <a:xfrm>
          <a:off x="0" y="0"/>
          <a:ext cx="0" cy="0"/>
          <a:chOff x="0" y="0"/>
          <a:chExt cx="0" cy="0"/>
        </a:xfrm>
      </p:grpSpPr>
      <p:pic>
        <p:nvPicPr>
          <p:cNvPr id="28" name="Google Shape;28;p56"/>
          <p:cNvPicPr preferRelativeResize="0"/>
          <p:nvPr/>
        </p:nvPicPr>
        <p:blipFill rotWithShape="1">
          <a:blip r:embed="rId2">
            <a:alphaModFix/>
          </a:blip>
          <a:srcRect/>
          <a:stretch/>
        </p:blipFill>
        <p:spPr>
          <a:xfrm>
            <a:off x="11331883" y="122867"/>
            <a:ext cx="533899" cy="609202"/>
          </a:xfrm>
          <a:prstGeom prst="rect">
            <a:avLst/>
          </a:prstGeom>
          <a:noFill/>
          <a:ln>
            <a:noFill/>
          </a:ln>
        </p:spPr>
      </p:pic>
      <p:sp>
        <p:nvSpPr>
          <p:cNvPr id="2" name="Google Shape;43;p55">
            <a:extLst>
              <a:ext uri="{FF2B5EF4-FFF2-40B4-BE49-F238E27FC236}">
                <a16:creationId xmlns:a16="http://schemas.microsoft.com/office/drawing/2014/main" id="{D81773DE-1336-8A30-C7C5-684FAFE351A5}"/>
              </a:ext>
            </a:extLst>
          </p:cNvPr>
          <p:cNvSpPr/>
          <p:nvPr userDrawn="1"/>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4823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 name="コンテンツ プレースホルダー 2">
            <a:extLst>
              <a:ext uri="{FF2B5EF4-FFF2-40B4-BE49-F238E27FC236}">
                <a16:creationId xmlns:a16="http://schemas.microsoft.com/office/drawing/2014/main" id="{8C8AB86D-3EA4-BA93-7DAA-2E434B5B5B6F}"/>
              </a:ext>
            </a:extLst>
          </p:cNvPr>
          <p:cNvSpPr>
            <a:spLocks noGrp="1"/>
          </p:cNvSpPr>
          <p:nvPr>
            <p:ph idx="1"/>
          </p:nvPr>
        </p:nvSpPr>
        <p:spPr>
          <a:xfrm>
            <a:off x="326185" y="1048047"/>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3" name="コンテンツ プレースホルダー 2">
            <a:extLst>
              <a:ext uri="{FF2B5EF4-FFF2-40B4-BE49-F238E27FC236}">
                <a16:creationId xmlns:a16="http://schemas.microsoft.com/office/drawing/2014/main" id="{AE704F47-8AB0-5B7E-03B9-D06551DFBAE1}"/>
              </a:ext>
            </a:extLst>
          </p:cNvPr>
          <p:cNvSpPr>
            <a:spLocks noGrp="1"/>
          </p:cNvSpPr>
          <p:nvPr>
            <p:ph idx="10"/>
          </p:nvPr>
        </p:nvSpPr>
        <p:spPr>
          <a:xfrm>
            <a:off x="326185" y="1649180"/>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コンテンツ プレースホルダー 2">
            <a:extLst>
              <a:ext uri="{FF2B5EF4-FFF2-40B4-BE49-F238E27FC236}">
                <a16:creationId xmlns:a16="http://schemas.microsoft.com/office/drawing/2014/main" id="{20029693-BEA8-BCD1-80C3-3190FCD6A3DB}"/>
              </a:ext>
            </a:extLst>
          </p:cNvPr>
          <p:cNvSpPr>
            <a:spLocks noGrp="1"/>
          </p:cNvSpPr>
          <p:nvPr>
            <p:ph idx="11"/>
          </p:nvPr>
        </p:nvSpPr>
        <p:spPr>
          <a:xfrm>
            <a:off x="326185" y="2250313"/>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コンテンツ プレースホルダー 2">
            <a:extLst>
              <a:ext uri="{FF2B5EF4-FFF2-40B4-BE49-F238E27FC236}">
                <a16:creationId xmlns:a16="http://schemas.microsoft.com/office/drawing/2014/main" id="{04FE1E2A-5460-28E6-9DAE-6C6F68A6A621}"/>
              </a:ext>
            </a:extLst>
          </p:cNvPr>
          <p:cNvSpPr>
            <a:spLocks noGrp="1"/>
          </p:cNvSpPr>
          <p:nvPr>
            <p:ph idx="12"/>
          </p:nvPr>
        </p:nvSpPr>
        <p:spPr>
          <a:xfrm>
            <a:off x="326185" y="2841159"/>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スライド番号プレースホルダー 5">
            <a:extLst>
              <a:ext uri="{FF2B5EF4-FFF2-40B4-BE49-F238E27FC236}">
                <a16:creationId xmlns:a16="http://schemas.microsoft.com/office/drawing/2014/main" id="{7D4648F5-7023-8CF0-FBE5-787F14C08847}"/>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a:p>
        </p:txBody>
      </p:sp>
      <p:sp>
        <p:nvSpPr>
          <p:cNvPr id="9" name="日付プレースホルダー 3">
            <a:extLst>
              <a:ext uri="{FF2B5EF4-FFF2-40B4-BE49-F238E27FC236}">
                <a16:creationId xmlns:a16="http://schemas.microsoft.com/office/drawing/2014/main" id="{A4690838-DCA3-FFB4-CDCD-B5BC30CE9591}"/>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716725455"/>
      </p:ext>
    </p:extLst>
  </p:cSld>
  <p:clrMapOvr>
    <a:masterClrMapping/>
  </p:clrMapOvr>
  <p:extLst>
    <p:ext uri="{DCECCB84-F9BA-43D5-87BE-67443E8EF086}">
      <p15:sldGuideLst xmlns:p15="http://schemas.microsoft.com/office/powerpoint/2012/main">
        <p15:guide id="1" orient="horz" pos="709">
          <p15:clr>
            <a:srgbClr val="FBAE40"/>
          </p15:clr>
        </p15:guide>
        <p15:guide id="2" pos="279">
          <p15:clr>
            <a:srgbClr val="FBAE40"/>
          </p15:clr>
        </p15:guide>
        <p15:guide id="3" pos="7401">
          <p15:clr>
            <a:srgbClr val="FBAE40"/>
          </p15:clr>
        </p15:guide>
        <p15:guide id="4" orient="horz" pos="1480">
          <p15:clr>
            <a:srgbClr val="FBAE40"/>
          </p15:clr>
        </p15:guide>
        <p15:guide id="5" orient="horz" pos="4042">
          <p15:clr>
            <a:srgbClr val="FBAE40"/>
          </p15:clr>
        </p15:guide>
        <p15:guide id="6" orient="horz" pos="123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表紙】Black" preserve="1" userDrawn="1">
  <p:cSld name="【表紙】Black">
    <p:bg>
      <p:bgPr>
        <a:solidFill>
          <a:srgbClr val="3B3C3B"/>
        </a:solidFill>
        <a:effectLst/>
      </p:bgPr>
    </p:bg>
    <p:spTree>
      <p:nvGrpSpPr>
        <p:cNvPr id="1" name="Shape 50"/>
        <p:cNvGrpSpPr/>
        <p:nvPr/>
      </p:nvGrpSpPr>
      <p:grpSpPr>
        <a:xfrm>
          <a:off x="0" y="0"/>
          <a:ext cx="0" cy="0"/>
          <a:chOff x="0" y="0"/>
          <a:chExt cx="0" cy="0"/>
        </a:xfrm>
      </p:grpSpPr>
      <p:sp>
        <p:nvSpPr>
          <p:cNvPr id="51" name="Google Shape;51;p59"/>
          <p:cNvSpPr/>
          <p:nvPr/>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Arial"/>
              <a:ea typeface="Arial"/>
              <a:cs typeface="Arial"/>
              <a:sym typeface="Arial"/>
            </a:endParaRPr>
          </a:p>
        </p:txBody>
      </p:sp>
      <p:pic>
        <p:nvPicPr>
          <p:cNvPr id="55" name="Google Shape;55;p59"/>
          <p:cNvPicPr preferRelativeResize="0"/>
          <p:nvPr/>
        </p:nvPicPr>
        <p:blipFill rotWithShape="1">
          <a:blip r:embed="rId2">
            <a:alphaModFix/>
          </a:blip>
          <a:srcRect/>
          <a:stretch/>
        </p:blipFill>
        <p:spPr>
          <a:xfrm>
            <a:off x="6352140" y="236170"/>
            <a:ext cx="5397159" cy="6152868"/>
          </a:xfrm>
          <a:prstGeom prst="rect">
            <a:avLst/>
          </a:prstGeom>
          <a:noFill/>
          <a:ln>
            <a:noFill/>
          </a:ln>
        </p:spPr>
      </p:pic>
      <p:pic>
        <p:nvPicPr>
          <p:cNvPr id="56" name="Google Shape;56;p59"/>
          <p:cNvPicPr preferRelativeResize="0"/>
          <p:nvPr/>
        </p:nvPicPr>
        <p:blipFill rotWithShape="1">
          <a:blip r:embed="rId3">
            <a:alphaModFix/>
          </a:blip>
          <a:srcRect/>
          <a:stretch/>
        </p:blipFill>
        <p:spPr>
          <a:xfrm>
            <a:off x="360194" y="6235680"/>
            <a:ext cx="2120460" cy="366825"/>
          </a:xfrm>
          <a:prstGeom prst="rect">
            <a:avLst/>
          </a:prstGeom>
          <a:noFill/>
          <a:ln>
            <a:noFill/>
          </a:ln>
        </p:spPr>
      </p:pic>
      <p:sp>
        <p:nvSpPr>
          <p:cNvPr id="2" name="タイトル 1">
            <a:extLst>
              <a:ext uri="{FF2B5EF4-FFF2-40B4-BE49-F238E27FC236}">
                <a16:creationId xmlns:a16="http://schemas.microsoft.com/office/drawing/2014/main" id="{19701771-48FC-9AB2-A7BA-7C5A614EB45B}"/>
              </a:ext>
            </a:extLst>
          </p:cNvPr>
          <p:cNvSpPr>
            <a:spLocks noGrp="1"/>
          </p:cNvSpPr>
          <p:nvPr>
            <p:ph type="title"/>
          </p:nvPr>
        </p:nvSpPr>
        <p:spPr>
          <a:xfrm>
            <a:off x="326185" y="217319"/>
            <a:ext cx="11539500" cy="609202"/>
          </a:xfrm>
        </p:spPr>
        <p:txBody>
          <a:bodyPr anchor="b">
            <a:noAutofit/>
          </a:bodyPr>
          <a:lstStyle>
            <a:lvl1pPr algn="l">
              <a:defRPr sz="3600">
                <a:solidFill>
                  <a:schemeClr val="bg1"/>
                </a:solidFill>
              </a:defRPr>
            </a:lvl1pPr>
          </a:lstStyle>
          <a:p>
            <a:r>
              <a:rPr kumimoji="1" lang="ja-JP" altLang="en-US"/>
              <a:t>マスター タイトルの書式設定</a:t>
            </a:r>
            <a:endParaRPr kumimoji="1" lang="ja-JP" altLang="en-US" dirty="0"/>
          </a:p>
        </p:txBody>
      </p:sp>
      <p:sp>
        <p:nvSpPr>
          <p:cNvPr id="3" name="コンテンツ プレースホルダー 2">
            <a:extLst>
              <a:ext uri="{FF2B5EF4-FFF2-40B4-BE49-F238E27FC236}">
                <a16:creationId xmlns:a16="http://schemas.microsoft.com/office/drawing/2014/main" id="{5491C50A-B3A0-15AE-5EED-F448495C2E8A}"/>
              </a:ext>
            </a:extLst>
          </p:cNvPr>
          <p:cNvSpPr>
            <a:spLocks noGrp="1"/>
          </p:cNvSpPr>
          <p:nvPr>
            <p:ph idx="1"/>
          </p:nvPr>
        </p:nvSpPr>
        <p:spPr>
          <a:xfrm>
            <a:off x="326185" y="2758093"/>
            <a:ext cx="11539500" cy="958883"/>
          </a:xfrm>
        </p:spPr>
        <p:txBody>
          <a:bodyPr>
            <a:noAutofit/>
          </a:bodyPr>
          <a:lstStyle>
            <a:lvl1pPr>
              <a:defRPr sz="5400">
                <a:solidFill>
                  <a:schemeClr val="bg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
        <p:nvSpPr>
          <p:cNvPr id="6" name="コンテンツ プレースホルダー 2">
            <a:extLst>
              <a:ext uri="{FF2B5EF4-FFF2-40B4-BE49-F238E27FC236}">
                <a16:creationId xmlns:a16="http://schemas.microsoft.com/office/drawing/2014/main" id="{4049206A-9BC4-4496-4B7C-B97D443AF060}"/>
              </a:ext>
            </a:extLst>
          </p:cNvPr>
          <p:cNvSpPr>
            <a:spLocks noGrp="1"/>
          </p:cNvSpPr>
          <p:nvPr>
            <p:ph idx="10"/>
          </p:nvPr>
        </p:nvSpPr>
        <p:spPr>
          <a:xfrm>
            <a:off x="326185" y="3716976"/>
            <a:ext cx="11539500" cy="490957"/>
          </a:xfrm>
        </p:spPr>
        <p:txBody>
          <a:bodyPr>
            <a:noAutofit/>
          </a:bodyPr>
          <a:lstStyle>
            <a:lvl1pPr>
              <a:defRPr sz="2800">
                <a:solidFill>
                  <a:schemeClr val="bg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Tree>
    <p:extLst>
      <p:ext uri="{BB962C8B-B14F-4D97-AF65-F5344CB8AC3E}">
        <p14:creationId xmlns:p14="http://schemas.microsoft.com/office/powerpoint/2010/main" val="4289784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スライド】Black" preserve="1" userDrawn="1">
  <p:cSld name="【スライド】Black">
    <p:bg>
      <p:bgPr>
        <a:solidFill>
          <a:srgbClr val="3B3C3B"/>
        </a:solidFill>
        <a:effectLst/>
      </p:bgPr>
    </p:bg>
    <p:spTree>
      <p:nvGrpSpPr>
        <p:cNvPr id="1" name="Shape 57"/>
        <p:cNvGrpSpPr/>
        <p:nvPr/>
      </p:nvGrpSpPr>
      <p:grpSpPr>
        <a:xfrm>
          <a:off x="0" y="0"/>
          <a:ext cx="0" cy="0"/>
          <a:chOff x="0" y="0"/>
          <a:chExt cx="0" cy="0"/>
        </a:xfrm>
      </p:grpSpPr>
      <p:cxnSp>
        <p:nvCxnSpPr>
          <p:cNvPr id="61" name="Google Shape;61;p60"/>
          <p:cNvCxnSpPr/>
          <p:nvPr/>
        </p:nvCxnSpPr>
        <p:spPr>
          <a:xfrm>
            <a:off x="326186" y="890057"/>
            <a:ext cx="11539500" cy="0"/>
          </a:xfrm>
          <a:prstGeom prst="straightConnector1">
            <a:avLst/>
          </a:prstGeom>
          <a:noFill/>
          <a:ln w="19050" cap="rnd" cmpd="sng">
            <a:solidFill>
              <a:schemeClr val="lt1"/>
            </a:solidFill>
            <a:prstDash val="solid"/>
            <a:miter lim="800000"/>
            <a:headEnd type="none" w="sm" len="sm"/>
            <a:tailEnd type="none" w="sm" len="sm"/>
          </a:ln>
        </p:spPr>
      </p:cxnSp>
      <p:pic>
        <p:nvPicPr>
          <p:cNvPr id="63" name="Google Shape;63;p60"/>
          <p:cNvPicPr preferRelativeResize="0"/>
          <p:nvPr/>
        </p:nvPicPr>
        <p:blipFill rotWithShape="1">
          <a:blip r:embed="rId2">
            <a:alphaModFix/>
          </a:blip>
          <a:srcRect/>
          <a:stretch/>
        </p:blipFill>
        <p:spPr>
          <a:xfrm>
            <a:off x="11331883" y="123967"/>
            <a:ext cx="533898" cy="608650"/>
          </a:xfrm>
          <a:prstGeom prst="rect">
            <a:avLst/>
          </a:prstGeom>
          <a:noFill/>
          <a:ln>
            <a:noFill/>
          </a:ln>
        </p:spPr>
      </p:pic>
      <p:sp>
        <p:nvSpPr>
          <p:cNvPr id="3" name="スライド番号プレースホルダー 5">
            <a:extLst>
              <a:ext uri="{FF2B5EF4-FFF2-40B4-BE49-F238E27FC236}">
                <a16:creationId xmlns:a16="http://schemas.microsoft.com/office/drawing/2014/main" id="{5644752D-8DFA-4CA0-1DBA-4EC2D4352E70}"/>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bg1"/>
                </a:solidFill>
              </a:defRPr>
            </a:lvl1pPr>
          </a:lstStyle>
          <a:p>
            <a:fld id="{22A711F3-B10F-47E1-B23A-89DFF42BE6C0}" type="slidenum">
              <a:rPr lang="ja-JP" altLang="en-US" smtClean="0"/>
              <a:pPr/>
              <a:t>‹#›</a:t>
            </a:fld>
            <a:endParaRPr lang="ja-JP" altLang="en-US"/>
          </a:p>
        </p:txBody>
      </p:sp>
      <p:sp>
        <p:nvSpPr>
          <p:cNvPr id="4" name="タイトル 1">
            <a:extLst>
              <a:ext uri="{FF2B5EF4-FFF2-40B4-BE49-F238E27FC236}">
                <a16:creationId xmlns:a16="http://schemas.microsoft.com/office/drawing/2014/main" id="{7CB45E7D-4146-0C93-928D-4157DEA3C4DF}"/>
              </a:ext>
            </a:extLst>
          </p:cNvPr>
          <p:cNvSpPr>
            <a:spLocks noGrp="1"/>
          </p:cNvSpPr>
          <p:nvPr>
            <p:ph type="title"/>
          </p:nvPr>
        </p:nvSpPr>
        <p:spPr>
          <a:xfrm>
            <a:off x="326185" y="217319"/>
            <a:ext cx="11539500" cy="609202"/>
          </a:xfrm>
        </p:spPr>
        <p:txBody>
          <a:bodyPr anchor="b">
            <a:noAutofit/>
          </a:bodyPr>
          <a:lstStyle>
            <a:lvl1pPr algn="l">
              <a:defRPr sz="3600">
                <a:solidFill>
                  <a:schemeClr val="bg1"/>
                </a:solidFill>
              </a:defRPr>
            </a:lvl1pPr>
          </a:lstStyle>
          <a:p>
            <a:r>
              <a:rPr kumimoji="1" lang="ja-JP" altLang="en-US"/>
              <a:t>マスター タイトルの書式設定</a:t>
            </a:r>
            <a:endParaRPr kumimoji="1" lang="ja-JP" altLang="en-US" dirty="0"/>
          </a:p>
        </p:txBody>
      </p:sp>
      <p:sp>
        <p:nvSpPr>
          <p:cNvPr id="5" name="コンテンツ プレースホルダー 2">
            <a:extLst>
              <a:ext uri="{FF2B5EF4-FFF2-40B4-BE49-F238E27FC236}">
                <a16:creationId xmlns:a16="http://schemas.microsoft.com/office/drawing/2014/main" id="{9E692514-EFF2-A57E-5BF1-077B076E0CCE}"/>
              </a:ext>
            </a:extLst>
          </p:cNvPr>
          <p:cNvSpPr>
            <a:spLocks noGrp="1"/>
          </p:cNvSpPr>
          <p:nvPr>
            <p:ph idx="10"/>
          </p:nvPr>
        </p:nvSpPr>
        <p:spPr>
          <a:xfrm>
            <a:off x="326185" y="1160042"/>
            <a:ext cx="11539500" cy="490957"/>
          </a:xfrm>
        </p:spPr>
        <p:txBody>
          <a:bodyPr>
            <a:noAutofit/>
          </a:bodyPr>
          <a:lstStyle>
            <a:lvl1pPr>
              <a:defRPr sz="2800">
                <a:solidFill>
                  <a:schemeClr val="bg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
        <p:nvSpPr>
          <p:cNvPr id="6" name="日付プレースホルダー 3">
            <a:extLst>
              <a:ext uri="{FF2B5EF4-FFF2-40B4-BE49-F238E27FC236}">
                <a16:creationId xmlns:a16="http://schemas.microsoft.com/office/drawing/2014/main" id="{D1E5C9E8-A1BC-1425-8A82-3978EEF94B1C}"/>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2410826045"/>
      </p:ext>
    </p:extLst>
  </p:cSld>
  <p:clrMapOvr>
    <a:masterClrMapping/>
  </p:clrMapOvr>
  <p:extLst>
    <p:ext uri="{DCECCB84-F9BA-43D5-87BE-67443E8EF086}">
      <p15:sldGuideLst xmlns:p15="http://schemas.microsoft.com/office/powerpoint/2012/main">
        <p15:guide id="1" orient="horz" pos="686">
          <p15:clr>
            <a:srgbClr val="FBAE40"/>
          </p15:clr>
        </p15:guide>
        <p15:guide id="2" pos="279">
          <p15:clr>
            <a:srgbClr val="FBAE40"/>
          </p15:clr>
        </p15:guide>
        <p15:guide id="3" pos="7401">
          <p15:clr>
            <a:srgbClr val="FBAE40"/>
          </p15:clr>
        </p15:guide>
        <p15:guide id="4" orient="horz" pos="1502">
          <p15:clr>
            <a:srgbClr val="FBAE40"/>
          </p15:clr>
        </p15:guide>
        <p15:guide id="5" orient="horz" pos="404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スライド】Black" preserve="1" userDrawn="1">
  <p:cSld name="1_【スライド】Black">
    <p:bg>
      <p:bgPr>
        <a:solidFill>
          <a:srgbClr val="3B3C3B"/>
        </a:solidFill>
        <a:effectLst/>
      </p:bgPr>
    </p:bg>
    <p:spTree>
      <p:nvGrpSpPr>
        <p:cNvPr id="1" name="Shape 57"/>
        <p:cNvGrpSpPr/>
        <p:nvPr/>
      </p:nvGrpSpPr>
      <p:grpSpPr>
        <a:xfrm>
          <a:off x="0" y="0"/>
          <a:ext cx="0" cy="0"/>
          <a:chOff x="0" y="0"/>
          <a:chExt cx="0" cy="0"/>
        </a:xfrm>
      </p:grpSpPr>
      <p:pic>
        <p:nvPicPr>
          <p:cNvPr id="63" name="Google Shape;63;p60"/>
          <p:cNvPicPr preferRelativeResize="0"/>
          <p:nvPr/>
        </p:nvPicPr>
        <p:blipFill rotWithShape="1">
          <a:blip r:embed="rId2">
            <a:alphaModFix/>
          </a:blip>
          <a:srcRect/>
          <a:stretch/>
        </p:blipFill>
        <p:spPr>
          <a:xfrm>
            <a:off x="11331883" y="123967"/>
            <a:ext cx="533898" cy="608650"/>
          </a:xfrm>
          <a:prstGeom prst="rect">
            <a:avLst/>
          </a:prstGeom>
          <a:noFill/>
          <a:ln>
            <a:noFill/>
          </a:ln>
        </p:spPr>
      </p:pic>
      <p:sp>
        <p:nvSpPr>
          <p:cNvPr id="2" name="Google Shape;51;p59">
            <a:extLst>
              <a:ext uri="{FF2B5EF4-FFF2-40B4-BE49-F238E27FC236}">
                <a16:creationId xmlns:a16="http://schemas.microsoft.com/office/drawing/2014/main" id="{A3526BF6-9B2C-7455-D3D3-DFCB22C5AF70}"/>
              </a:ext>
            </a:extLst>
          </p:cNvPr>
          <p:cNvSpPr/>
          <p:nvPr userDrawn="1"/>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 name="スライド番号プレースホルダー 5">
            <a:extLst>
              <a:ext uri="{FF2B5EF4-FFF2-40B4-BE49-F238E27FC236}">
                <a16:creationId xmlns:a16="http://schemas.microsoft.com/office/drawing/2014/main" id="{C878951C-646C-8BF9-D467-8A303996EA39}"/>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bg1"/>
                </a:solidFill>
              </a:defRPr>
            </a:lvl1pPr>
          </a:lstStyle>
          <a:p>
            <a:fld id="{22A711F3-B10F-47E1-B23A-89DFF42BE6C0}" type="slidenum">
              <a:rPr lang="ja-JP" altLang="en-US" smtClean="0"/>
              <a:pPr/>
              <a:t>‹#›</a:t>
            </a:fld>
            <a:endParaRPr lang="ja-JP" altLang="en-US"/>
          </a:p>
        </p:txBody>
      </p:sp>
      <p:sp>
        <p:nvSpPr>
          <p:cNvPr id="6" name="コンテンツ プレースホルダー 2">
            <a:extLst>
              <a:ext uri="{FF2B5EF4-FFF2-40B4-BE49-F238E27FC236}">
                <a16:creationId xmlns:a16="http://schemas.microsoft.com/office/drawing/2014/main" id="{5ACE77A2-0FEC-408A-225D-A42080137E82}"/>
              </a:ext>
            </a:extLst>
          </p:cNvPr>
          <p:cNvSpPr>
            <a:spLocks noGrp="1"/>
          </p:cNvSpPr>
          <p:nvPr>
            <p:ph idx="1"/>
          </p:nvPr>
        </p:nvSpPr>
        <p:spPr>
          <a:xfrm>
            <a:off x="326185" y="1048047"/>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コンテンツ プレースホルダー 2">
            <a:extLst>
              <a:ext uri="{FF2B5EF4-FFF2-40B4-BE49-F238E27FC236}">
                <a16:creationId xmlns:a16="http://schemas.microsoft.com/office/drawing/2014/main" id="{A0DE10B8-E0F7-E9D5-A0CA-04F31DA15A93}"/>
              </a:ext>
            </a:extLst>
          </p:cNvPr>
          <p:cNvSpPr>
            <a:spLocks noGrp="1"/>
          </p:cNvSpPr>
          <p:nvPr>
            <p:ph idx="10"/>
          </p:nvPr>
        </p:nvSpPr>
        <p:spPr>
          <a:xfrm>
            <a:off x="326185" y="1649180"/>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コンテンツ プレースホルダー 2">
            <a:extLst>
              <a:ext uri="{FF2B5EF4-FFF2-40B4-BE49-F238E27FC236}">
                <a16:creationId xmlns:a16="http://schemas.microsoft.com/office/drawing/2014/main" id="{57475771-BD16-E2C0-B965-31331DEB7376}"/>
              </a:ext>
            </a:extLst>
          </p:cNvPr>
          <p:cNvSpPr>
            <a:spLocks noGrp="1"/>
          </p:cNvSpPr>
          <p:nvPr>
            <p:ph idx="11"/>
          </p:nvPr>
        </p:nvSpPr>
        <p:spPr>
          <a:xfrm>
            <a:off x="326185" y="2250313"/>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9" name="コンテンツ プレースホルダー 2">
            <a:extLst>
              <a:ext uri="{FF2B5EF4-FFF2-40B4-BE49-F238E27FC236}">
                <a16:creationId xmlns:a16="http://schemas.microsoft.com/office/drawing/2014/main" id="{D8BB59E5-CBFB-B2F1-7C8D-86CA2392F163}"/>
              </a:ext>
            </a:extLst>
          </p:cNvPr>
          <p:cNvSpPr>
            <a:spLocks noGrp="1"/>
          </p:cNvSpPr>
          <p:nvPr>
            <p:ph idx="12"/>
          </p:nvPr>
        </p:nvSpPr>
        <p:spPr>
          <a:xfrm>
            <a:off x="326185" y="2841159"/>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3">
            <a:extLst>
              <a:ext uri="{FF2B5EF4-FFF2-40B4-BE49-F238E27FC236}">
                <a16:creationId xmlns:a16="http://schemas.microsoft.com/office/drawing/2014/main" id="{08AA5442-97F1-4769-0326-294624A9824C}"/>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2705890486"/>
      </p:ext>
    </p:extLst>
  </p:cSld>
  <p:clrMapOvr>
    <a:masterClrMapping/>
  </p:clrMapOvr>
  <p:extLst>
    <p:ext uri="{DCECCB84-F9BA-43D5-87BE-67443E8EF086}">
      <p15:sldGuideLst xmlns:p15="http://schemas.microsoft.com/office/powerpoint/2012/main">
        <p15:guide id="1" orient="horz" pos="686">
          <p15:clr>
            <a:srgbClr val="FBAE40"/>
          </p15:clr>
        </p15:guide>
        <p15:guide id="2" pos="279">
          <p15:clr>
            <a:srgbClr val="FBAE40"/>
          </p15:clr>
        </p15:guide>
        <p15:guide id="3" pos="7401">
          <p15:clr>
            <a:srgbClr val="FBAE40"/>
          </p15:clr>
        </p15:guide>
        <p15:guide id="4" orient="horz" pos="1502">
          <p15:clr>
            <a:srgbClr val="FBAE40"/>
          </p15:clr>
        </p15:guide>
        <p15:guide id="5" orient="horz" pos="40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1355B9-3E3A-CCBC-4CAA-737D1161C04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D6437ED-E39F-4E79-6F83-01EDE390F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B3443D9-57CC-DD35-27BA-9402DA013DB5}"/>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97B3558B-3E44-87A4-C4FC-4A63929A86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17218-CCFF-DF1F-AD58-4B90EB34E0DD}"/>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912012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1355B9-3E3A-CCBC-4CAA-737D1161C04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D6437ED-E39F-4E79-6F83-01EDE390F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B3443D9-57CC-DD35-27BA-9402DA013DB5}"/>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97B3558B-3E44-87A4-C4FC-4A63929A86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17218-CCFF-DF1F-AD58-4B90EB34E0DD}"/>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78494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79A935-0EF6-768B-0007-3F30C9DF9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D0C35-A985-D996-F71F-5B9E7802221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94A50E-73FB-22C4-5972-38FB3FEFBE0F}"/>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9912038F-0F26-4775-3BDB-327B574258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1EEBF98-4AE0-CDC2-0E59-FC1D26F3B701}"/>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05463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51170D2-636E-9523-3C04-7B0A8AE958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BBC4FDD-8250-6C06-19AC-56CFD45EE9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0597956-D10C-585D-4F86-3D6A4569D4A4}"/>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ja-JP"/>
              <a:t>© AlphaDrive inc.</a:t>
            </a:r>
            <a:endParaRPr lang="en-US" altLang="ja-JP" dirty="0"/>
          </a:p>
        </p:txBody>
      </p:sp>
      <p:sp>
        <p:nvSpPr>
          <p:cNvPr id="6" name="スライド番号プレースホルダー 5">
            <a:extLst>
              <a:ext uri="{FF2B5EF4-FFF2-40B4-BE49-F238E27FC236}">
                <a16:creationId xmlns:a16="http://schemas.microsoft.com/office/drawing/2014/main" id="{0E0EBADF-DA29-5D28-A465-21313DAECF78}"/>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dirty="0"/>
          </a:p>
        </p:txBody>
      </p:sp>
    </p:spTree>
    <p:extLst>
      <p:ext uri="{BB962C8B-B14F-4D97-AF65-F5344CB8AC3E}">
        <p14:creationId xmlns:p14="http://schemas.microsoft.com/office/powerpoint/2010/main" val="167788402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69" r:id="rId7"/>
  </p:sldLayoutIdLst>
  <p:hf hd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8BB09C2-EA5C-1405-FE2E-3FB0C18D1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793EA59-EB88-8B72-47CE-841CCF543A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144C176-3F80-EC63-2A25-9AB0A17751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DC6033B3-8FC3-270F-004E-720EFEAAC0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3D05F02-57F0-03E8-73AD-7779E2EC37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56623998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osaka-innovation-data-lab.jp/" TargetMode="External"/><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hyperlink" Target="https://docs.google.com/forms/d/e/1FAIpQLSeKuzcNsjtwzRp1Hzc9Rzt1glCgyOfTtrc0yUITYOuWVV--Zw/viewform?usp=heade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32F5-5264-A3AD-1A3D-06CA9FC8847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B234DC2-8E1A-8016-8E52-A34ACD25B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50C5DF4F-754B-B7DA-CFB6-5B65326CDBA5}"/>
              </a:ext>
            </a:extLst>
          </p:cNvPr>
          <p:cNvSpPr/>
          <p:nvPr/>
        </p:nvSpPr>
        <p:spPr>
          <a:xfrm>
            <a:off x="0" y="0"/>
            <a:ext cx="12192000" cy="685800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8E5081E-445B-ECA3-9F8D-27594CE04F7F}"/>
              </a:ext>
            </a:extLst>
          </p:cNvPr>
          <p:cNvSpPr txBox="1"/>
          <p:nvPr/>
        </p:nvSpPr>
        <p:spPr>
          <a:xfrm>
            <a:off x="3670663" y="2705725"/>
            <a:ext cx="4850674" cy="1446550"/>
          </a:xfrm>
          <a:prstGeom prst="rect">
            <a:avLst/>
          </a:prstGeom>
          <a:noFill/>
        </p:spPr>
        <p:txBody>
          <a:bodyPr wrap="square" rtlCol="0">
            <a:spAutoFit/>
          </a:bodyPr>
          <a:lstStyle/>
          <a:p>
            <a:pPr algn="ctr"/>
            <a:r>
              <a:rPr kumimoji="1" lang="ja-JP" altLang="en-US" sz="4400" b="1">
                <a:latin typeface="Yu Gothic" panose="020B0400000000000000" pitchFamily="34" charset="-128"/>
                <a:ea typeface="Yu Gothic" panose="020B0400000000000000" pitchFamily="34" charset="-128"/>
              </a:rPr>
              <a:t>エントリーシート</a:t>
            </a:r>
            <a:endParaRPr kumimoji="1" lang="en-US" altLang="ja-JP" sz="4400" b="1" dirty="0">
              <a:latin typeface="Yu Gothic" panose="020B0400000000000000" pitchFamily="34" charset="-128"/>
              <a:ea typeface="Yu Gothic" panose="020B0400000000000000" pitchFamily="34" charset="-128"/>
            </a:endParaRPr>
          </a:p>
          <a:p>
            <a:pPr algn="ctr"/>
            <a:r>
              <a:rPr lang="ja-JP" altLang="en-US" sz="4400" b="1">
                <a:latin typeface="Yu Gothic" panose="020B0400000000000000" pitchFamily="34" charset="-128"/>
                <a:ea typeface="Yu Gothic" panose="020B0400000000000000" pitchFamily="34" charset="-128"/>
              </a:rPr>
              <a:t>（企業版）</a:t>
            </a:r>
            <a:endParaRPr kumimoji="1" lang="ja-JP" altLang="en-US" sz="4400" b="1">
              <a:latin typeface="Yu Gothic" panose="020B0400000000000000" pitchFamily="34" charset="-128"/>
              <a:ea typeface="Yu Gothic" panose="020B0400000000000000" pitchFamily="34" charset="-128"/>
            </a:endParaRPr>
          </a:p>
        </p:txBody>
      </p:sp>
      <p:sp>
        <p:nvSpPr>
          <p:cNvPr id="2" name="テキスト ボックス 1">
            <a:extLst>
              <a:ext uri="{FF2B5EF4-FFF2-40B4-BE49-F238E27FC236}">
                <a16:creationId xmlns:a16="http://schemas.microsoft.com/office/drawing/2014/main" id="{1050F21E-5023-E10C-B099-79E6990C2D35}"/>
              </a:ext>
            </a:extLst>
          </p:cNvPr>
          <p:cNvSpPr txBox="1"/>
          <p:nvPr/>
        </p:nvSpPr>
        <p:spPr>
          <a:xfrm>
            <a:off x="226423" y="6139543"/>
            <a:ext cx="6653348" cy="646331"/>
          </a:xfrm>
          <a:prstGeom prst="rect">
            <a:avLst/>
          </a:prstGeom>
          <a:noFill/>
        </p:spPr>
        <p:txBody>
          <a:bodyPr wrap="square" rtlCol="0">
            <a:spAutoFit/>
          </a:bodyPr>
          <a:lstStyle/>
          <a:p>
            <a:r>
              <a:rPr kumimoji="1" lang="ja-JP" altLang="en-US" sz="1200"/>
              <a:t>留意事項</a:t>
            </a:r>
            <a:endParaRPr kumimoji="1" lang="en-US" altLang="ja-JP" sz="1200" dirty="0"/>
          </a:p>
          <a:p>
            <a:r>
              <a:rPr lang="en-US" altLang="ja-JP" sz="1200" dirty="0"/>
              <a:t>※</a:t>
            </a:r>
            <a:r>
              <a:rPr lang="ja-JP" altLang="en-US" sz="1200"/>
              <a:t>フォントサイズは</a:t>
            </a:r>
            <a:r>
              <a:rPr lang="en-US" altLang="ja-JP" sz="1200" dirty="0"/>
              <a:t>12pt</a:t>
            </a:r>
            <a:r>
              <a:rPr lang="ja-JP" altLang="en-US" sz="1200"/>
              <a:t>以上を推奨いたします</a:t>
            </a:r>
            <a:endParaRPr lang="en-US" altLang="ja-JP" sz="1200" dirty="0"/>
          </a:p>
          <a:p>
            <a:r>
              <a:rPr kumimoji="1" lang="en-US" altLang="ja-JP" sz="1200" dirty="0"/>
              <a:t>※</a:t>
            </a:r>
            <a:r>
              <a:rPr kumimoji="1" lang="ja-JP" altLang="en-US" sz="1200"/>
              <a:t>日本語にてご記載ください</a:t>
            </a:r>
          </a:p>
        </p:txBody>
      </p:sp>
    </p:spTree>
    <p:extLst>
      <p:ext uri="{BB962C8B-B14F-4D97-AF65-F5344CB8AC3E}">
        <p14:creationId xmlns:p14="http://schemas.microsoft.com/office/powerpoint/2010/main" val="1638307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140F1-24C6-BA3F-E786-1FE5C5585AD5}"/>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FEA58B42-9CDA-F937-43E2-9BEF5C6D9896}"/>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9BC393B8-F82F-92E3-A124-A39101D93024}"/>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次の検証計画</a:t>
              </a:r>
            </a:p>
          </p:txBody>
        </p:sp>
        <p:sp>
          <p:nvSpPr>
            <p:cNvPr id="6" name="Shape 4">
              <a:extLst>
                <a:ext uri="{FF2B5EF4-FFF2-40B4-BE49-F238E27FC236}">
                  <a16:creationId xmlns:a16="http://schemas.microsoft.com/office/drawing/2014/main" id="{B3AD4FB3-BBA0-CA53-F6A0-59A4FC0CFB09}"/>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通過後、具体的に何を実施・検証していきたいか教えてください。</a:t>
              </a:r>
              <a:endParaRPr lang="en-US" altLang="ja-JP" dirty="0">
                <a:solidFill>
                  <a:schemeClr val="bg2">
                    <a:lumMod val="75000"/>
                  </a:schemeClr>
                </a:solidFill>
              </a:endParaRPr>
            </a:p>
            <a:p>
              <a:r>
                <a:rPr lang="ja-JP" altLang="en-US">
                  <a:solidFill>
                    <a:schemeClr val="bg2">
                      <a:lumMod val="75000"/>
                    </a:schemeClr>
                  </a:solidFill>
                </a:rPr>
                <a:t>・その検証によって何を明らかにしたいですか</a:t>
              </a:r>
            </a:p>
            <a:p>
              <a:r>
                <a:rPr lang="ja-JP" altLang="en-US">
                  <a:solidFill>
                    <a:schemeClr val="bg2">
                      <a:lumMod val="75000"/>
                    </a:schemeClr>
                  </a:solidFill>
                </a:rPr>
                <a:t>・検証の方法・スケジュールのイメージはありますか</a:t>
              </a:r>
            </a:p>
          </p:txBody>
        </p:sp>
      </p:grpSp>
      <p:pic>
        <p:nvPicPr>
          <p:cNvPr id="2" name="図 1">
            <a:extLst>
              <a:ext uri="{FF2B5EF4-FFF2-40B4-BE49-F238E27FC236}">
                <a16:creationId xmlns:a16="http://schemas.microsoft.com/office/drawing/2014/main" id="{22CC8626-8CD2-5762-D8E8-FAF8F4F9C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121254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09C7A-5293-98DD-AA1A-F6614D8FD2A5}"/>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8502AA3F-F5F2-BCBF-5D13-D5952D3BBC08}"/>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FFD23224-6240-E1C5-FDA4-D62A364541E2}"/>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市場性</a:t>
              </a:r>
            </a:p>
          </p:txBody>
        </p:sp>
        <p:sp>
          <p:nvSpPr>
            <p:cNvPr id="6" name="Shape 4">
              <a:extLst>
                <a:ext uri="{FF2B5EF4-FFF2-40B4-BE49-F238E27FC236}">
                  <a16:creationId xmlns:a16="http://schemas.microsoft.com/office/drawing/2014/main" id="{C22D9C00-9582-B349-FBEE-6E94B492D709}"/>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対象とする市場の大きさ（</a:t>
              </a:r>
              <a:r>
                <a:rPr lang="en-US" altLang="ja-JP" dirty="0">
                  <a:solidFill>
                    <a:schemeClr val="bg2">
                      <a:lumMod val="75000"/>
                    </a:schemeClr>
                  </a:solidFill>
                </a:rPr>
                <a:t>TAM</a:t>
              </a:r>
              <a:r>
                <a:rPr lang="ja-JP" altLang="en-US">
                  <a:solidFill>
                    <a:schemeClr val="bg2">
                      <a:lumMod val="75000"/>
                    </a:schemeClr>
                  </a:solidFill>
                </a:rPr>
                <a:t>、</a:t>
              </a:r>
              <a:r>
                <a:rPr lang="en-US" altLang="ja-JP" dirty="0">
                  <a:solidFill>
                    <a:schemeClr val="bg2">
                      <a:lumMod val="75000"/>
                    </a:schemeClr>
                  </a:solidFill>
                </a:rPr>
                <a:t>SAM</a:t>
              </a:r>
              <a:r>
                <a:rPr lang="ja-JP" altLang="en-US">
                  <a:solidFill>
                    <a:schemeClr val="bg2">
                      <a:lumMod val="75000"/>
                    </a:schemeClr>
                  </a:solidFill>
                </a:rPr>
                <a:t>、</a:t>
              </a:r>
              <a:r>
                <a:rPr lang="en-US" altLang="ja-JP" dirty="0">
                  <a:solidFill>
                    <a:schemeClr val="bg2">
                      <a:lumMod val="75000"/>
                    </a:schemeClr>
                  </a:solidFill>
                </a:rPr>
                <a:t>SOM</a:t>
              </a:r>
              <a:r>
                <a:rPr lang="ja-JP" altLang="en-US">
                  <a:solidFill>
                    <a:schemeClr val="bg2">
                      <a:lumMod val="75000"/>
                    </a:schemeClr>
                  </a:solidFill>
                </a:rPr>
                <a:t>）を教えてください</a:t>
              </a:r>
              <a:endParaRPr lang="en-US" altLang="ja-JP" dirty="0">
                <a:solidFill>
                  <a:schemeClr val="bg2">
                    <a:lumMod val="75000"/>
                  </a:schemeClr>
                </a:solidFill>
              </a:endParaRPr>
            </a:p>
            <a:p>
              <a:r>
                <a:rPr lang="ja-JP" altLang="en-US">
                  <a:solidFill>
                    <a:schemeClr val="bg2">
                      <a:lumMod val="75000"/>
                    </a:schemeClr>
                  </a:solidFill>
                </a:rPr>
                <a:t>その市場に取り組む魅力をどのように感じていますか</a:t>
              </a:r>
            </a:p>
          </p:txBody>
        </p:sp>
      </p:grpSp>
      <p:pic>
        <p:nvPicPr>
          <p:cNvPr id="2" name="図 1">
            <a:extLst>
              <a:ext uri="{FF2B5EF4-FFF2-40B4-BE49-F238E27FC236}">
                <a16:creationId xmlns:a16="http://schemas.microsoft.com/office/drawing/2014/main" id="{FD1F5793-C3B3-956A-E079-6BF51843F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033835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F9ED0-23F5-55AE-0E8D-89504531A34F}"/>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550CBE6B-9BC1-4F3E-2607-C36E5D11C051}"/>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EBB816F2-C1B6-7303-7CC2-E133DEAF4810}"/>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ビジネスモデル・</a:t>
              </a:r>
              <a:endParaRPr lang="en-US" altLang="ja-JP" b="1" dirty="0">
                <a:solidFill>
                  <a:schemeClr val="bg1"/>
                </a:solidFill>
              </a:endParaRPr>
            </a:p>
            <a:p>
              <a:pPr algn="ctr"/>
              <a:r>
                <a:rPr lang="ja-JP" altLang="en-US" b="1">
                  <a:solidFill>
                    <a:schemeClr val="bg1"/>
                  </a:solidFill>
                </a:rPr>
                <a:t>収益性</a:t>
              </a:r>
            </a:p>
          </p:txBody>
        </p:sp>
        <p:sp>
          <p:nvSpPr>
            <p:cNvPr id="6" name="Shape 4">
              <a:extLst>
                <a:ext uri="{FF2B5EF4-FFF2-40B4-BE49-F238E27FC236}">
                  <a16:creationId xmlns:a16="http://schemas.microsoft.com/office/drawing/2014/main" id="{D77A117A-2668-3894-808E-30A8FABEF525}"/>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この事業のビジネスモデル（収益を得る仕組み）を教えてください</a:t>
              </a:r>
              <a:endParaRPr lang="en-US" altLang="ja-JP" dirty="0">
                <a:solidFill>
                  <a:schemeClr val="bg2">
                    <a:lumMod val="75000"/>
                  </a:schemeClr>
                </a:solidFill>
              </a:endParaRPr>
            </a:p>
            <a:p>
              <a:r>
                <a:rPr lang="ja-JP" altLang="en-US">
                  <a:solidFill>
                    <a:schemeClr val="bg2">
                      <a:lumMod val="75000"/>
                    </a:schemeClr>
                  </a:solidFill>
                </a:rPr>
                <a:t>・誰から、どのように収益を得ますか</a:t>
              </a:r>
              <a:endParaRPr lang="en-US" altLang="ja-JP" dirty="0">
                <a:solidFill>
                  <a:schemeClr val="bg2">
                    <a:lumMod val="75000"/>
                  </a:schemeClr>
                </a:solidFill>
              </a:endParaRPr>
            </a:p>
            <a:p>
              <a:r>
                <a:rPr lang="ja-JP" altLang="en-US">
                  <a:solidFill>
                    <a:schemeClr val="bg2">
                      <a:lumMod val="75000"/>
                    </a:schemeClr>
                  </a:solidFill>
                </a:rPr>
                <a:t>・どのくらいの価格で提供しますか</a:t>
              </a:r>
            </a:p>
          </p:txBody>
        </p:sp>
      </p:grpSp>
      <p:pic>
        <p:nvPicPr>
          <p:cNvPr id="2" name="図 1">
            <a:extLst>
              <a:ext uri="{FF2B5EF4-FFF2-40B4-BE49-F238E27FC236}">
                <a16:creationId xmlns:a16="http://schemas.microsoft.com/office/drawing/2014/main" id="{AC1E4553-E17A-BC45-F844-C3E0ACF49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824022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042F-05D6-E5B5-5FAA-E649A7F68309}"/>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24E6519F-1E15-8996-0332-5A25B4F9AC5F}"/>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D6AC46E3-0903-BA3D-595E-78814148472D}"/>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事業計画</a:t>
              </a:r>
            </a:p>
          </p:txBody>
        </p:sp>
        <p:sp>
          <p:nvSpPr>
            <p:cNvPr id="6" name="Shape 4">
              <a:extLst>
                <a:ext uri="{FF2B5EF4-FFF2-40B4-BE49-F238E27FC236}">
                  <a16:creationId xmlns:a16="http://schemas.microsoft.com/office/drawing/2014/main" id="{A211820A-EE3C-2949-2391-64486C1368CE}"/>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今後</a:t>
              </a:r>
              <a:r>
                <a:rPr lang="en-US" altLang="ja-JP" dirty="0">
                  <a:solidFill>
                    <a:schemeClr val="bg2">
                      <a:lumMod val="75000"/>
                    </a:schemeClr>
                  </a:solidFill>
                </a:rPr>
                <a:t>5</a:t>
              </a:r>
              <a:r>
                <a:rPr lang="ja-JP" altLang="en-US">
                  <a:solidFill>
                    <a:schemeClr val="bg2">
                      <a:lumMod val="75000"/>
                    </a:schemeClr>
                  </a:solidFill>
                </a:rPr>
                <a:t>年間の売上、営業利益などを教えてください。</a:t>
              </a:r>
            </a:p>
          </p:txBody>
        </p:sp>
      </p:grpSp>
      <p:pic>
        <p:nvPicPr>
          <p:cNvPr id="2" name="図 1">
            <a:extLst>
              <a:ext uri="{FF2B5EF4-FFF2-40B4-BE49-F238E27FC236}">
                <a16:creationId xmlns:a16="http://schemas.microsoft.com/office/drawing/2014/main" id="{36782A94-2974-C3DB-5B4A-5AF3E033E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409561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76592-C855-8DBE-FEA3-4689A58CE80E}"/>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3C6F8C59-B8D8-1995-9FF3-F2371F228506}"/>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6437BB43-6399-0DAD-27D7-4A7DB37FBC93}"/>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競争優位性・</a:t>
              </a:r>
              <a:endParaRPr lang="en-US" altLang="ja-JP" b="1" dirty="0">
                <a:solidFill>
                  <a:schemeClr val="bg1"/>
                </a:solidFill>
              </a:endParaRPr>
            </a:p>
            <a:p>
              <a:pPr algn="ctr"/>
              <a:r>
                <a:rPr lang="ja-JP" altLang="en-US" b="1">
                  <a:solidFill>
                    <a:schemeClr val="bg1"/>
                  </a:solidFill>
                </a:rPr>
                <a:t>模倣困難性</a:t>
              </a:r>
            </a:p>
            <a:p>
              <a:pPr algn="ctr"/>
              <a:endParaRPr lang="ja-JP" altLang="en-US" b="1">
                <a:solidFill>
                  <a:schemeClr val="bg1"/>
                </a:solidFill>
              </a:endParaRPr>
            </a:p>
          </p:txBody>
        </p:sp>
        <p:sp>
          <p:nvSpPr>
            <p:cNvPr id="6" name="Shape 4">
              <a:extLst>
                <a:ext uri="{FF2B5EF4-FFF2-40B4-BE49-F238E27FC236}">
                  <a16:creationId xmlns:a16="http://schemas.microsoft.com/office/drawing/2014/main" id="{BB27ACC4-5278-0988-5A94-3D39F7D25D2F}"/>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競合に対する優位性と、その模倣困難性を教えてください。</a:t>
              </a:r>
              <a:endParaRPr lang="en-US" altLang="ja-JP" dirty="0">
                <a:solidFill>
                  <a:schemeClr val="bg2">
                    <a:lumMod val="75000"/>
                  </a:schemeClr>
                </a:solidFill>
              </a:endParaRPr>
            </a:p>
            <a:p>
              <a:r>
                <a:rPr lang="ja-JP" altLang="en-US">
                  <a:solidFill>
                    <a:schemeClr val="bg2">
                      <a:lumMod val="75000"/>
                    </a:schemeClr>
                  </a:solidFill>
                </a:rPr>
                <a:t>・その優位性は技術・スピード・関係性などの点で模倣されにくいですか</a:t>
              </a:r>
            </a:p>
          </p:txBody>
        </p:sp>
      </p:grpSp>
      <p:pic>
        <p:nvPicPr>
          <p:cNvPr id="2" name="図 1">
            <a:extLst>
              <a:ext uri="{FF2B5EF4-FFF2-40B4-BE49-F238E27FC236}">
                <a16:creationId xmlns:a16="http://schemas.microsoft.com/office/drawing/2014/main" id="{FF322C6E-C582-612F-9FD5-D6F8A160BB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150168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9D221-1C5D-87D9-2FCE-0AC165B2E0FD}"/>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DF3C80AD-A3EE-C9D8-25B4-D91F9956FE97}"/>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93841450-F739-5E1B-290A-4EBD15E38566}"/>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その他</a:t>
              </a:r>
            </a:p>
          </p:txBody>
        </p:sp>
        <p:sp>
          <p:nvSpPr>
            <p:cNvPr id="6" name="Shape 4">
              <a:extLst>
                <a:ext uri="{FF2B5EF4-FFF2-40B4-BE49-F238E27FC236}">
                  <a16:creationId xmlns:a16="http://schemas.microsoft.com/office/drawing/2014/main" id="{70DEA0EC-5934-6534-9B2E-F6D4BA71334A}"/>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その他特記事項があればご記載ください</a:t>
              </a:r>
            </a:p>
          </p:txBody>
        </p:sp>
      </p:grpSp>
      <p:pic>
        <p:nvPicPr>
          <p:cNvPr id="2" name="図 1">
            <a:extLst>
              <a:ext uri="{FF2B5EF4-FFF2-40B4-BE49-F238E27FC236}">
                <a16:creationId xmlns:a16="http://schemas.microsoft.com/office/drawing/2014/main" id="{EAF953D1-8F03-37FC-4530-7513B0D28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483393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FE130D-F45A-1C8C-BD94-A9CB4F49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BBD12F2F-D783-D9FE-F33F-BB294EE0E9C3}"/>
              </a:ext>
            </a:extLst>
          </p:cNvPr>
          <p:cNvSpPr/>
          <p:nvPr/>
        </p:nvSpPr>
        <p:spPr>
          <a:xfrm>
            <a:off x="0" y="276445"/>
            <a:ext cx="12192000" cy="6321952"/>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40000"/>
              </a:lnSpc>
            </a:pPr>
            <a:r>
              <a:rPr kumimoji="1" lang="ja-JP" altLang="en-US" sz="1600">
                <a:solidFill>
                  <a:schemeClr val="tx1"/>
                </a:solidFill>
              </a:rPr>
              <a:t>■企業版ハッカソン</a:t>
            </a:r>
          </a:p>
          <a:p>
            <a:pPr>
              <a:lnSpc>
                <a:spcPct val="140000"/>
              </a:lnSpc>
            </a:pPr>
            <a:r>
              <a:rPr kumimoji="1" lang="en-US" altLang="ja-JP" sz="1600" dirty="0">
                <a:solidFill>
                  <a:schemeClr val="tx1"/>
                </a:solidFill>
              </a:rPr>
              <a:t>【</a:t>
            </a:r>
            <a:r>
              <a:rPr kumimoji="1" lang="ja-JP" altLang="en-US" sz="1600">
                <a:solidFill>
                  <a:schemeClr val="tx1"/>
                </a:solidFill>
              </a:rPr>
              <a:t>応募締切</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8</a:t>
            </a:r>
            <a:r>
              <a:rPr kumimoji="1" lang="ja-JP" altLang="en-US" sz="1600">
                <a:solidFill>
                  <a:schemeClr val="tx1"/>
                </a:solidFill>
              </a:rPr>
              <a:t>年</a:t>
            </a:r>
            <a:r>
              <a:rPr kumimoji="1" lang="en-US" altLang="ja-JP" sz="1600" dirty="0">
                <a:solidFill>
                  <a:schemeClr val="tx1"/>
                </a:solidFill>
              </a:rPr>
              <a:t>8</a:t>
            </a:r>
            <a:r>
              <a:rPr kumimoji="1" lang="ja-JP" altLang="en-US" sz="1600">
                <a:solidFill>
                  <a:schemeClr val="tx1"/>
                </a:solidFill>
              </a:rPr>
              <a:t>月</a:t>
            </a:r>
            <a:r>
              <a:rPr kumimoji="1" lang="en-US" altLang="ja-JP" sz="1600" dirty="0">
                <a:solidFill>
                  <a:schemeClr val="tx1"/>
                </a:solidFill>
              </a:rPr>
              <a:t>30</a:t>
            </a:r>
            <a:r>
              <a:rPr kumimoji="1" lang="ja-JP" altLang="en-US" sz="1600">
                <a:solidFill>
                  <a:schemeClr val="tx1"/>
                </a:solidFill>
              </a:rPr>
              <a:t>日（日）</a:t>
            </a:r>
            <a:r>
              <a:rPr kumimoji="1" lang="en-US" altLang="ja-JP" sz="1600" dirty="0">
                <a:solidFill>
                  <a:schemeClr val="tx1"/>
                </a:solidFill>
              </a:rPr>
              <a:t>23:59</a:t>
            </a:r>
            <a:br>
              <a:rPr kumimoji="1" lang="en-US" altLang="ja-JP" sz="1600" dirty="0">
                <a:solidFill>
                  <a:schemeClr val="tx1"/>
                </a:solidFill>
              </a:rPr>
            </a:br>
            <a:r>
              <a:rPr kumimoji="1" lang="en-US" altLang="ja-JP" sz="1600" dirty="0">
                <a:solidFill>
                  <a:schemeClr val="tx1"/>
                </a:solidFill>
              </a:rPr>
              <a:t>【</a:t>
            </a:r>
            <a:r>
              <a:rPr kumimoji="1" lang="ja-JP" altLang="en-US" sz="1600">
                <a:solidFill>
                  <a:schemeClr val="tx1"/>
                </a:solidFill>
              </a:rPr>
              <a:t>採択予定</a:t>
            </a:r>
            <a:r>
              <a:rPr kumimoji="1" lang="en-US" altLang="ja-JP" sz="1600" dirty="0">
                <a:solidFill>
                  <a:schemeClr val="tx1"/>
                </a:solidFill>
              </a:rPr>
              <a:t>】10</a:t>
            </a:r>
            <a:r>
              <a:rPr kumimoji="1" lang="ja-JP" altLang="en-US" sz="1600">
                <a:solidFill>
                  <a:schemeClr val="tx1"/>
                </a:solidFill>
              </a:rPr>
              <a:t>件程度</a:t>
            </a:r>
            <a:br>
              <a:rPr kumimoji="1" lang="ja-JP" altLang="en-US" sz="1600">
                <a:solidFill>
                  <a:schemeClr val="tx1"/>
                </a:solidFill>
              </a:rPr>
            </a:br>
            <a:r>
              <a:rPr kumimoji="1" lang="en-US" altLang="ja-JP" sz="1600" dirty="0">
                <a:solidFill>
                  <a:schemeClr val="tx1"/>
                </a:solidFill>
              </a:rPr>
              <a:t>【</a:t>
            </a:r>
            <a:r>
              <a:rPr kumimoji="1" lang="ja-JP" altLang="en-US" sz="1600">
                <a:solidFill>
                  <a:schemeClr val="tx1"/>
                </a:solidFill>
              </a:rPr>
              <a:t>伴走支援期間</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8</a:t>
            </a:r>
            <a:r>
              <a:rPr kumimoji="1" lang="ja-JP" altLang="en-US" sz="1600">
                <a:solidFill>
                  <a:schemeClr val="tx1"/>
                </a:solidFill>
              </a:rPr>
              <a:t>年</a:t>
            </a:r>
            <a:r>
              <a:rPr kumimoji="1" lang="en-US" altLang="ja-JP" sz="1600" dirty="0">
                <a:solidFill>
                  <a:schemeClr val="tx1"/>
                </a:solidFill>
              </a:rPr>
              <a:t>9</a:t>
            </a:r>
            <a:r>
              <a:rPr kumimoji="1" lang="ja-JP" altLang="en-US" sz="1600">
                <a:solidFill>
                  <a:schemeClr val="tx1"/>
                </a:solidFill>
              </a:rPr>
              <a:t>月</a:t>
            </a:r>
            <a:r>
              <a:rPr kumimoji="1" lang="en-US" altLang="ja-JP" sz="1600" dirty="0">
                <a:solidFill>
                  <a:schemeClr val="tx1"/>
                </a:solidFill>
              </a:rPr>
              <a:t>〜</a:t>
            </a:r>
            <a:r>
              <a:rPr kumimoji="1" lang="ja-JP" altLang="en-US" sz="1600">
                <a:solidFill>
                  <a:schemeClr val="tx1"/>
                </a:solidFill>
              </a:rPr>
              <a:t>令和</a:t>
            </a:r>
            <a:r>
              <a:rPr kumimoji="1" lang="en-US" altLang="ja-JP" sz="1600" dirty="0">
                <a:solidFill>
                  <a:schemeClr val="tx1"/>
                </a:solidFill>
              </a:rPr>
              <a:t>9</a:t>
            </a:r>
            <a:r>
              <a:rPr kumimoji="1" lang="ja-JP" altLang="en-US" sz="1600">
                <a:solidFill>
                  <a:schemeClr val="tx1"/>
                </a:solidFill>
              </a:rPr>
              <a:t>年</a:t>
            </a:r>
            <a:r>
              <a:rPr kumimoji="1" lang="en-US" altLang="ja-JP" sz="1600" dirty="0">
                <a:solidFill>
                  <a:schemeClr val="tx1"/>
                </a:solidFill>
              </a:rPr>
              <a:t>2</a:t>
            </a:r>
            <a:r>
              <a:rPr kumimoji="1" lang="ja-JP" altLang="en-US" sz="1600">
                <a:solidFill>
                  <a:schemeClr val="tx1"/>
                </a:solidFill>
              </a:rPr>
              <a:t>月を予定</a:t>
            </a:r>
            <a:br>
              <a:rPr kumimoji="1" lang="ja-JP" altLang="en-US" sz="1600">
                <a:solidFill>
                  <a:schemeClr val="tx1"/>
                </a:solidFill>
              </a:rPr>
            </a:br>
            <a:r>
              <a:rPr kumimoji="1" lang="en-US" altLang="ja-JP" sz="1600" dirty="0">
                <a:solidFill>
                  <a:schemeClr val="tx1"/>
                </a:solidFill>
              </a:rPr>
              <a:t>【</a:t>
            </a:r>
            <a:r>
              <a:rPr kumimoji="1" lang="ja-JP" altLang="en-US" sz="1600">
                <a:solidFill>
                  <a:schemeClr val="tx1"/>
                </a:solidFill>
              </a:rPr>
              <a:t>応募について</a:t>
            </a:r>
            <a:r>
              <a:rPr kumimoji="1" lang="en-US" altLang="ja-JP" sz="1600" dirty="0">
                <a:solidFill>
                  <a:schemeClr val="tx1"/>
                </a:solidFill>
              </a:rPr>
              <a:t>】1</a:t>
            </a:r>
            <a:r>
              <a:rPr kumimoji="1" lang="ja-JP" altLang="en-US" sz="1600">
                <a:solidFill>
                  <a:schemeClr val="tx1"/>
                </a:solidFill>
              </a:rPr>
              <a:t>社・</a:t>
            </a:r>
            <a:r>
              <a:rPr kumimoji="1" lang="en-US" altLang="ja-JP" sz="1600" dirty="0">
                <a:solidFill>
                  <a:schemeClr val="tx1"/>
                </a:solidFill>
              </a:rPr>
              <a:t>1</a:t>
            </a:r>
            <a:r>
              <a:rPr kumimoji="1" lang="ja-JP" altLang="en-US" sz="1600">
                <a:solidFill>
                  <a:schemeClr val="tx1"/>
                </a:solidFill>
              </a:rPr>
              <a:t>団体での応募に加え、複数の企業・団体によるチームでの応募も可能です。</a:t>
            </a:r>
          </a:p>
          <a:p>
            <a:pPr>
              <a:lnSpc>
                <a:spcPct val="140000"/>
              </a:lnSpc>
            </a:pPr>
            <a:r>
              <a:rPr kumimoji="1" lang="en-US" altLang="ja-JP" sz="1600" dirty="0">
                <a:solidFill>
                  <a:schemeClr val="tx1"/>
                </a:solidFill>
              </a:rPr>
              <a:t>※</a:t>
            </a:r>
            <a:r>
              <a:rPr kumimoji="1" lang="ja-JP" altLang="en-US" sz="1600">
                <a:solidFill>
                  <a:schemeClr val="tx1"/>
                </a:solidFill>
              </a:rPr>
              <a:t>応募者多数の場合は、応募内容をもとに選考を行います。あらかじめご了承ください。</a:t>
            </a:r>
          </a:p>
          <a:p>
            <a:pPr>
              <a:lnSpc>
                <a:spcPct val="140000"/>
              </a:lnSpc>
            </a:pPr>
            <a:br>
              <a:rPr kumimoji="1" lang="ja-JP" altLang="en-US" sz="1600">
                <a:solidFill>
                  <a:schemeClr val="tx1"/>
                </a:solidFill>
              </a:rPr>
            </a:br>
            <a:r>
              <a:rPr kumimoji="1" lang="ja-JP" altLang="en-US" sz="1600">
                <a:solidFill>
                  <a:schemeClr val="tx1"/>
                </a:solidFill>
              </a:rPr>
              <a:t>■応募にあたっては、募集要項を事前にご確認のうえ、エントリーシートに必要事項を記入し、応募フォームからご提出ください。</a:t>
            </a:r>
          </a:p>
          <a:p>
            <a:pPr>
              <a:lnSpc>
                <a:spcPct val="140000"/>
              </a:lnSpc>
            </a:pPr>
            <a:r>
              <a:rPr kumimoji="1" lang="en-US" altLang="ja-JP" sz="1600" dirty="0">
                <a:solidFill>
                  <a:schemeClr val="tx1"/>
                </a:solidFill>
              </a:rPr>
              <a:t>【</a:t>
            </a:r>
            <a:r>
              <a:rPr kumimoji="1" lang="ja-JP" altLang="en-US" sz="1600">
                <a:solidFill>
                  <a:schemeClr val="tx1"/>
                </a:solidFill>
              </a:rPr>
              <a:t>募集要項・応募フォーム</a:t>
            </a:r>
            <a:r>
              <a:rPr kumimoji="1" lang="en-US" altLang="ja-JP" sz="1600" dirty="0">
                <a:solidFill>
                  <a:schemeClr val="tx1"/>
                </a:solidFill>
              </a:rPr>
              <a:t>】</a:t>
            </a:r>
          </a:p>
          <a:p>
            <a:pPr>
              <a:lnSpc>
                <a:spcPct val="140000"/>
              </a:lnSpc>
            </a:pPr>
            <a:r>
              <a:rPr kumimoji="1" lang="ja-JP" altLang="en-US" sz="1600">
                <a:solidFill>
                  <a:schemeClr val="tx1"/>
                </a:solidFill>
              </a:rPr>
              <a:t>　▶︎</a:t>
            </a:r>
            <a:r>
              <a:rPr kumimoji="1" lang="ja-JP" altLang="en-US" sz="1600">
                <a:solidFill>
                  <a:schemeClr val="tx1"/>
                </a:solidFill>
                <a:hlinkClick r:id="rId3"/>
              </a:rPr>
              <a:t>募集要項を確認する（公式サイト）</a:t>
            </a:r>
            <a:endParaRPr kumimoji="1" lang="en-US" altLang="ja-JP" sz="1600" dirty="0">
              <a:solidFill>
                <a:schemeClr val="tx1"/>
              </a:solidFill>
            </a:endParaRPr>
          </a:p>
          <a:p>
            <a:endParaRPr lang="en-US" altLang="ja-JP" sz="1600" dirty="0">
              <a:solidFill>
                <a:schemeClr val="tx1"/>
              </a:solidFill>
            </a:endParaRPr>
          </a:p>
          <a:p>
            <a:r>
              <a:rPr lang="ja-JP" altLang="en-US" sz="1600">
                <a:solidFill>
                  <a:schemeClr val="tx1"/>
                </a:solidFill>
              </a:rPr>
              <a:t>　▶︎</a:t>
            </a:r>
            <a:r>
              <a:rPr lang="ja-JP" altLang="en-US" sz="1600">
                <a:solidFill>
                  <a:schemeClr val="tx1"/>
                </a:solidFill>
                <a:hlinkClick r:id="rId4"/>
              </a:rPr>
              <a:t>応募フォーム</a:t>
            </a:r>
            <a:endParaRPr lang="en-US" altLang="ja-JP" sz="1600" dirty="0">
              <a:solidFill>
                <a:schemeClr val="tx1"/>
              </a:solidFill>
            </a:endParaRPr>
          </a:p>
          <a:p>
            <a:endParaRPr lang="en-US" altLang="ja-JP" sz="1600" dirty="0">
              <a:solidFill>
                <a:schemeClr val="tx1"/>
              </a:solidFill>
            </a:endParaRPr>
          </a:p>
          <a:p>
            <a:r>
              <a:rPr lang="en-US" altLang="ja-JP" sz="1600" dirty="0">
                <a:solidFill>
                  <a:schemeClr val="tx1"/>
                </a:solidFill>
              </a:rPr>
              <a:t>【</a:t>
            </a:r>
            <a:r>
              <a:rPr lang="ja-JP" altLang="ja-JP" sz="1600">
                <a:solidFill>
                  <a:schemeClr val="tx1"/>
                </a:solidFill>
              </a:rPr>
              <a:t>応募者及び参加者の掲載について</a:t>
            </a:r>
            <a:r>
              <a:rPr lang="en-US" altLang="ja-JP" sz="1600" dirty="0">
                <a:solidFill>
                  <a:schemeClr val="tx1"/>
                </a:solidFill>
              </a:rPr>
              <a:t>】</a:t>
            </a:r>
            <a:br>
              <a:rPr lang="en-US" altLang="ja-JP" sz="1600" dirty="0">
                <a:solidFill>
                  <a:schemeClr val="tx1"/>
                </a:solidFill>
              </a:rPr>
            </a:br>
            <a:r>
              <a:rPr lang="ja-JP" altLang="en-US" sz="1600">
                <a:solidFill>
                  <a:schemeClr val="tx1"/>
                </a:solidFill>
              </a:rPr>
              <a:t>　</a:t>
            </a:r>
            <a:r>
              <a:rPr lang="ja-JP" altLang="ja-JP" sz="1600">
                <a:solidFill>
                  <a:schemeClr val="tx1"/>
                </a:solidFill>
              </a:rPr>
              <a:t>本プログラムでは、応募及び参加企業・団体の情報を、大阪府ウェブサイト及び本事業の公式ウェブサイト等でご紹介したいと</a:t>
            </a:r>
            <a:endParaRPr lang="en-US" altLang="ja-JP" sz="1600" dirty="0">
              <a:solidFill>
                <a:schemeClr val="tx1"/>
              </a:solidFill>
            </a:endParaRPr>
          </a:p>
          <a:p>
            <a:r>
              <a:rPr lang="ja-JP" altLang="en-US" sz="1600">
                <a:solidFill>
                  <a:schemeClr val="tx1"/>
                </a:solidFill>
              </a:rPr>
              <a:t>　</a:t>
            </a:r>
            <a:r>
              <a:rPr lang="ja-JP" altLang="ja-JP" sz="1600">
                <a:solidFill>
                  <a:schemeClr val="tx1"/>
                </a:solidFill>
              </a:rPr>
              <a:t>考えております。</a:t>
            </a:r>
            <a:br>
              <a:rPr lang="en-US" altLang="ja-JP" sz="1600" dirty="0">
                <a:solidFill>
                  <a:schemeClr val="tx1"/>
                </a:solidFill>
              </a:rPr>
            </a:br>
            <a:r>
              <a:rPr lang="ja-JP" altLang="en-US" sz="1600">
                <a:solidFill>
                  <a:schemeClr val="tx1"/>
                </a:solidFill>
              </a:rPr>
              <a:t>　</a:t>
            </a:r>
            <a:r>
              <a:rPr lang="ja-JP" altLang="ja-JP" sz="1600">
                <a:solidFill>
                  <a:schemeClr val="tx1"/>
                </a:solidFill>
              </a:rPr>
              <a:t>企業・団体名及びロゴの掲載について、</a:t>
            </a:r>
            <a:r>
              <a:rPr lang="ja-JP" altLang="en-US" sz="1600">
                <a:solidFill>
                  <a:schemeClr val="tx1"/>
                </a:solidFill>
              </a:rPr>
              <a:t>応募</a:t>
            </a:r>
            <a:r>
              <a:rPr lang="ja-JP" altLang="ja-JP" sz="1600">
                <a:solidFill>
                  <a:schemeClr val="tx1"/>
                </a:solidFill>
              </a:rPr>
              <a:t>フォーム内でご意向をお聞かせください。選択いただいた内容に基づき掲載します。</a:t>
            </a:r>
            <a:endParaRPr lang="en-US" altLang="ja-JP" sz="1600" dirty="0">
              <a:solidFill>
                <a:schemeClr val="tx1"/>
              </a:solidFill>
            </a:endParaRPr>
          </a:p>
          <a:p>
            <a:r>
              <a:rPr lang="ja-JP" altLang="en-US" sz="1600">
                <a:solidFill>
                  <a:schemeClr val="tx1"/>
                </a:solidFill>
              </a:rPr>
              <a:t>　</a:t>
            </a:r>
            <a:r>
              <a:rPr lang="ja-JP" altLang="ja-JP" sz="1600">
                <a:solidFill>
                  <a:schemeClr val="tx1"/>
                </a:solidFill>
              </a:rPr>
              <a:t>ロゴの掲載に同意いただいた場合は、</a:t>
            </a:r>
            <a:r>
              <a:rPr lang="ja-JP" altLang="en-US" sz="1600">
                <a:solidFill>
                  <a:schemeClr val="tx1"/>
                </a:solidFill>
              </a:rPr>
              <a:t>応募</a:t>
            </a:r>
            <a:r>
              <a:rPr lang="ja-JP" altLang="ja-JP" sz="1600">
                <a:solidFill>
                  <a:schemeClr val="tx1"/>
                </a:solidFill>
              </a:rPr>
              <a:t>フォームからロゴデータをご提出ください。</a:t>
            </a:r>
            <a:endParaRPr lang="en-US" altLang="ja-JP" sz="1400" dirty="0">
              <a:solidFill>
                <a:schemeClr val="tx1"/>
              </a:solidFill>
            </a:endParaRPr>
          </a:p>
          <a:p>
            <a:pPr lvl="1"/>
            <a:endParaRPr lang="en-US" altLang="ja-JP" sz="1400" dirty="0">
              <a:solidFill>
                <a:schemeClr val="tx1"/>
              </a:solidFill>
            </a:endParaRPr>
          </a:p>
          <a:p>
            <a:pPr lvl="1"/>
            <a:r>
              <a:rPr lang="en-US" altLang="ja-JP" sz="1400" dirty="0">
                <a:solidFill>
                  <a:schemeClr val="tx1"/>
                </a:solidFill>
              </a:rPr>
              <a:t>※</a:t>
            </a:r>
            <a:r>
              <a:rPr lang="ja-JP" altLang="en-US" sz="1400">
                <a:solidFill>
                  <a:schemeClr val="tx1"/>
                </a:solidFill>
              </a:rPr>
              <a:t>「応募者」：本プログラムに参加申込をする者</a:t>
            </a:r>
          </a:p>
          <a:p>
            <a:pPr lvl="1"/>
            <a:r>
              <a:rPr lang="en-US" altLang="ja-JP" sz="1400" dirty="0">
                <a:solidFill>
                  <a:schemeClr val="tx1"/>
                </a:solidFill>
              </a:rPr>
              <a:t>※</a:t>
            </a:r>
            <a:r>
              <a:rPr lang="ja-JP" altLang="en-US" sz="1400">
                <a:solidFill>
                  <a:schemeClr val="tx1"/>
                </a:solidFill>
              </a:rPr>
              <a:t>「参加者」：応募者の中から書類審査に合格し、本プログラムに参加をする者</a:t>
            </a:r>
          </a:p>
          <a:p>
            <a:endParaRPr lang="ja-JP" altLang="ja-JP" sz="1600">
              <a:solidFill>
                <a:schemeClr val="tx1"/>
              </a:solidFill>
            </a:endParaRPr>
          </a:p>
        </p:txBody>
      </p:sp>
    </p:spTree>
    <p:extLst>
      <p:ext uri="{BB962C8B-B14F-4D97-AF65-F5344CB8AC3E}">
        <p14:creationId xmlns:p14="http://schemas.microsoft.com/office/powerpoint/2010/main" val="378470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FE130D-F45A-1C8C-BD94-A9CB4F49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BBD12F2F-D783-D9FE-F33F-BB294EE0E9C3}"/>
              </a:ext>
            </a:extLst>
          </p:cNvPr>
          <p:cNvSpPr/>
          <p:nvPr/>
        </p:nvSpPr>
        <p:spPr>
          <a:xfrm>
            <a:off x="1" y="1"/>
            <a:ext cx="12192000" cy="685800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2E26F11-5D6C-2C88-F647-41A70CA212E4}"/>
              </a:ext>
            </a:extLst>
          </p:cNvPr>
          <p:cNvSpPr txBox="1"/>
          <p:nvPr/>
        </p:nvSpPr>
        <p:spPr>
          <a:xfrm>
            <a:off x="3670663" y="2705725"/>
            <a:ext cx="4850674" cy="1446550"/>
          </a:xfrm>
          <a:prstGeom prst="rect">
            <a:avLst/>
          </a:prstGeom>
          <a:noFill/>
        </p:spPr>
        <p:txBody>
          <a:bodyPr wrap="square" rtlCol="0">
            <a:spAutoFit/>
          </a:bodyPr>
          <a:lstStyle/>
          <a:p>
            <a:pPr algn="ctr"/>
            <a:r>
              <a:rPr kumimoji="1" lang="ja-JP" altLang="en-US" sz="4400" b="1">
                <a:latin typeface="Yu Gothic" panose="020B0400000000000000" pitchFamily="34" charset="-128"/>
                <a:ea typeface="Yu Gothic" panose="020B0400000000000000" pitchFamily="34" charset="-128"/>
              </a:rPr>
              <a:t>エントリーシート</a:t>
            </a:r>
            <a:endParaRPr kumimoji="1" lang="en-US" altLang="ja-JP" sz="4400" b="1" dirty="0">
              <a:latin typeface="Yu Gothic" panose="020B0400000000000000" pitchFamily="34" charset="-128"/>
              <a:ea typeface="Yu Gothic" panose="020B0400000000000000" pitchFamily="34" charset="-128"/>
            </a:endParaRPr>
          </a:p>
          <a:p>
            <a:pPr algn="ctr"/>
            <a:r>
              <a:rPr lang="ja-JP" altLang="en-US" sz="4400" b="1">
                <a:latin typeface="Yu Gothic" panose="020B0400000000000000" pitchFamily="34" charset="-128"/>
                <a:ea typeface="Yu Gothic" panose="020B0400000000000000" pitchFamily="34" charset="-128"/>
              </a:rPr>
              <a:t>（企業版）</a:t>
            </a:r>
            <a:endParaRPr kumimoji="1" lang="ja-JP" altLang="en-US" sz="4400" b="1">
              <a:latin typeface="Yu Gothic" panose="020B0400000000000000" pitchFamily="34" charset="-128"/>
              <a:ea typeface="Yu Gothic" panose="020B0400000000000000" pitchFamily="34" charset="-128"/>
            </a:endParaRPr>
          </a:p>
        </p:txBody>
      </p:sp>
      <p:sp>
        <p:nvSpPr>
          <p:cNvPr id="6" name="テキスト ボックス 5">
            <a:extLst>
              <a:ext uri="{FF2B5EF4-FFF2-40B4-BE49-F238E27FC236}">
                <a16:creationId xmlns:a16="http://schemas.microsoft.com/office/drawing/2014/main" id="{DB6DC604-3D08-B9C4-2844-BF1D97AB1E71}"/>
              </a:ext>
            </a:extLst>
          </p:cNvPr>
          <p:cNvSpPr txBox="1"/>
          <p:nvPr/>
        </p:nvSpPr>
        <p:spPr>
          <a:xfrm>
            <a:off x="226423" y="6139543"/>
            <a:ext cx="6653348" cy="646331"/>
          </a:xfrm>
          <a:prstGeom prst="rect">
            <a:avLst/>
          </a:prstGeom>
          <a:noFill/>
        </p:spPr>
        <p:txBody>
          <a:bodyPr wrap="square" rtlCol="0">
            <a:spAutoFit/>
          </a:bodyPr>
          <a:lstStyle/>
          <a:p>
            <a:r>
              <a:rPr kumimoji="1" lang="ja-JP" altLang="en-US" sz="1200"/>
              <a:t>留意事項</a:t>
            </a:r>
            <a:endParaRPr kumimoji="1" lang="en-US" altLang="ja-JP" sz="1200" dirty="0"/>
          </a:p>
          <a:p>
            <a:r>
              <a:rPr lang="en-US" altLang="ja-JP" sz="1200" dirty="0"/>
              <a:t>※</a:t>
            </a:r>
            <a:r>
              <a:rPr lang="ja-JP" altLang="en-US" sz="1200"/>
              <a:t>フォントサイズは</a:t>
            </a:r>
            <a:r>
              <a:rPr lang="en-US" altLang="ja-JP" sz="1200" dirty="0"/>
              <a:t>12pt</a:t>
            </a:r>
            <a:r>
              <a:rPr lang="ja-JP" altLang="en-US" sz="1200"/>
              <a:t>以上を推奨いたします</a:t>
            </a:r>
            <a:endParaRPr lang="en-US" altLang="ja-JP" sz="1200" dirty="0"/>
          </a:p>
          <a:p>
            <a:r>
              <a:rPr kumimoji="1" lang="en-US" altLang="ja-JP" sz="1200" dirty="0"/>
              <a:t>※</a:t>
            </a:r>
            <a:r>
              <a:rPr kumimoji="1" lang="ja-JP" altLang="en-US" sz="1200"/>
              <a:t>日本語にてご記載ください</a:t>
            </a:r>
          </a:p>
        </p:txBody>
      </p:sp>
    </p:spTree>
    <p:extLst>
      <p:ext uri="{BB962C8B-B14F-4D97-AF65-F5344CB8AC3E}">
        <p14:creationId xmlns:p14="http://schemas.microsoft.com/office/powerpoint/2010/main" val="3813135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305550CF-2FDA-1CB5-2D84-BC2D9F2F17FC}"/>
              </a:ext>
            </a:extLst>
          </p:cNvPr>
          <p:cNvGraphicFramePr>
            <a:graphicFrameLocks noGrp="1"/>
          </p:cNvGraphicFramePr>
          <p:nvPr>
            <p:extLst>
              <p:ext uri="{D42A27DB-BD31-4B8C-83A1-F6EECF244321}">
                <p14:modId xmlns:p14="http://schemas.microsoft.com/office/powerpoint/2010/main" val="3195193557"/>
              </p:ext>
            </p:extLst>
          </p:nvPr>
        </p:nvGraphicFramePr>
        <p:xfrm>
          <a:off x="229410" y="1728216"/>
          <a:ext cx="11733180" cy="5101544"/>
        </p:xfrm>
        <a:graphic>
          <a:graphicData uri="http://schemas.openxmlformats.org/drawingml/2006/table">
            <a:tbl>
              <a:tblPr firstRow="1" bandRow="1">
                <a:tableStyleId>{5C22544A-7EE6-4342-B048-85BDC9FD1C3A}</a:tableStyleId>
              </a:tblPr>
              <a:tblGrid>
                <a:gridCol w="1928574">
                  <a:extLst>
                    <a:ext uri="{9D8B030D-6E8A-4147-A177-3AD203B41FA5}">
                      <a16:colId xmlns:a16="http://schemas.microsoft.com/office/drawing/2014/main" val="1432750281"/>
                    </a:ext>
                  </a:extLst>
                </a:gridCol>
                <a:gridCol w="1837944">
                  <a:extLst>
                    <a:ext uri="{9D8B030D-6E8A-4147-A177-3AD203B41FA5}">
                      <a16:colId xmlns:a16="http://schemas.microsoft.com/office/drawing/2014/main" val="3078651769"/>
                    </a:ext>
                  </a:extLst>
                </a:gridCol>
                <a:gridCol w="7966662">
                  <a:extLst>
                    <a:ext uri="{9D8B030D-6E8A-4147-A177-3AD203B41FA5}">
                      <a16:colId xmlns:a16="http://schemas.microsoft.com/office/drawing/2014/main" val="1212602065"/>
                    </a:ext>
                  </a:extLst>
                </a:gridCol>
              </a:tblGrid>
              <a:tr h="614189">
                <a:tc>
                  <a:txBody>
                    <a:bodyPr/>
                    <a:lstStyle/>
                    <a:p>
                      <a:pPr algn="ctr"/>
                      <a:r>
                        <a:rPr kumimoji="1" lang="ja-JP" altLang="en-US" sz="1600">
                          <a:solidFill>
                            <a:schemeClr val="bg1"/>
                          </a:solidFill>
                          <a:latin typeface="Yu Gothic" panose="020B0400000000000000" pitchFamily="34" charset="-128"/>
                          <a:ea typeface="Yu Gothic" panose="020B0400000000000000" pitchFamily="34" charset="-128"/>
                        </a:rPr>
                        <a:t>分野</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想定する</a:t>
                      </a:r>
                      <a:br>
                        <a:rPr kumimoji="1" lang="en-US" altLang="ja-JP" sz="1600" b="1" kern="1200" dirty="0">
                          <a:solidFill>
                            <a:schemeClr val="bg1"/>
                          </a:solidFill>
                          <a:effectLst/>
                          <a:latin typeface="Yu Gothic" panose="020B0400000000000000" pitchFamily="34" charset="-128"/>
                          <a:ea typeface="Yu Gothic" panose="020B0400000000000000" pitchFamily="34" charset="-128"/>
                          <a:cs typeface="+mn-cs"/>
                        </a:rPr>
                      </a:b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ユースケースの例</a:t>
                      </a:r>
                      <a:r>
                        <a:rPr lang="ja-JP" altLang="ja-JP" sz="1600">
                          <a:solidFill>
                            <a:schemeClr val="bg1"/>
                          </a:solidFill>
                          <a:effectLst/>
                          <a:latin typeface="Yu Gothic" panose="020B0400000000000000" pitchFamily="34" charset="-128"/>
                          <a:ea typeface="Yu Gothic" panose="020B0400000000000000" pitchFamily="34" charset="-128"/>
                        </a:rPr>
                        <a:t> </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strike="noStrike">
                          <a:solidFill>
                            <a:schemeClr val="bg1"/>
                          </a:solidFill>
                          <a:effectLst/>
                          <a:latin typeface="Yu Gothic" panose="020B0400000000000000" pitchFamily="34" charset="-128"/>
                          <a:ea typeface="Yu Gothic" panose="020B0400000000000000" pitchFamily="34" charset="-128"/>
                        </a:rPr>
                        <a:t>アイデア例</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extLst>
                  <a:ext uri="{0D108BD9-81ED-4DB2-BD59-A6C34878D82A}">
                    <a16:rowId xmlns:a16="http://schemas.microsoft.com/office/drawing/2014/main" val="516751189"/>
                  </a:ext>
                </a:extLst>
              </a:tr>
              <a:tr h="781700">
                <a:tc>
                  <a:txBody>
                    <a:bodyPr/>
                    <a:lstStyle/>
                    <a:p>
                      <a:r>
                        <a:rPr kumimoji="1" lang="ja-JP" altLang="en-US" sz="1600" b="1">
                          <a:latin typeface="Yu Gothic" panose="020B0400000000000000" pitchFamily="34" charset="-128"/>
                          <a:ea typeface="Yu Gothic" panose="020B0400000000000000" pitchFamily="34" charset="-128"/>
                        </a:rPr>
                        <a:t>福祉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a:solidFill>
                            <a:srgbClr val="000000"/>
                          </a:solidFill>
                          <a:effectLst/>
                          <a:latin typeface="Yu Gothic" panose="020B0400000000000000" pitchFamily="34" charset="-128"/>
                          <a:ea typeface="Yu Gothic" panose="020B0400000000000000" pitchFamily="34" charset="-128"/>
                          <a:cs typeface="BIZ UDPゴシック"/>
                        </a:rPr>
                        <a:t>高齢者、障がい者、こども・若者への</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支援など</a:t>
                      </a:r>
                      <a:endParaRPr lang="ja-JP" sz="1100" kern="10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大阪の高齢者が必要な医療・介護サービスをより受けやすくなる</a:t>
                      </a: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アイデア</a:t>
                      </a:r>
                      <a:endParaRPr kumimoji="1" lang="en-US" altLang="ja-JP" sz="1400" dirty="0">
                        <a:latin typeface="Yu Gothic" panose="020B0400000000000000" pitchFamily="34" charset="-128"/>
                        <a:ea typeface="Yu 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介護スタッフが限られたリソースでより多くの高齢者を支援できるアイデア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困難を抱える子ども・若者に、支援がより早く・確実に届くアイデア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30371256"/>
                  </a:ext>
                </a:extLst>
              </a:tr>
              <a:tr h="709729">
                <a:tc>
                  <a:txBody>
                    <a:bodyPr/>
                    <a:lstStyle/>
                    <a:p>
                      <a:r>
                        <a:rPr kumimoji="1" lang="ja-JP" altLang="en-US" sz="1600" b="1" dirty="0">
                          <a:latin typeface="Yu Gothic" panose="020B0400000000000000" pitchFamily="34" charset="-128"/>
                          <a:ea typeface="Yu Gothic" panose="020B0400000000000000" pitchFamily="34" charset="-128"/>
                        </a:rPr>
                        <a:t>健康・</a:t>
                      </a:r>
                      <a:r>
                        <a:rPr kumimoji="1" lang="ja-JP" altLang="en-US" sz="1600" b="1" dirty="0">
                          <a:solidFill>
                            <a:schemeClr val="tx1"/>
                          </a:solidFill>
                          <a:latin typeface="Yu Gothic" panose="020B0400000000000000" pitchFamily="34" charset="-128"/>
                          <a:ea typeface="Yu Gothic" panose="020B0400000000000000" pitchFamily="34" charset="-128"/>
                        </a:rPr>
                        <a:t>医療</a:t>
                      </a:r>
                      <a:endParaRPr kumimoji="1" lang="en-US" altLang="ja-JP"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生活習慣病</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予防、</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働く</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人</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の健康</a:t>
                      </a:r>
                      <a:r>
                        <a:rPr lang="ja-JP" sz="1200" strike="noStrike" kern="1200">
                          <a:solidFill>
                            <a:schemeClr val="tx1"/>
                          </a:solidFill>
                          <a:effectLst/>
                          <a:latin typeface="Yu Gothic" panose="020B0400000000000000" pitchFamily="34" charset="-128"/>
                          <a:ea typeface="Yu Gothic" panose="020B0400000000000000" pitchFamily="34" charset="-128"/>
                          <a:cs typeface="BIZ UDPゴシック"/>
                        </a:rPr>
                        <a:t>な</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大阪府民の食習慣を改善し、生活習慣病を予防するアイデア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大阪のアレルギ</a:t>
                      </a:r>
                      <a:r>
                        <a:rPr lang="en-US" altLang="ja-JP" sz="1400" dirty="0">
                          <a:solidFill>
                            <a:srgbClr val="3D1A00"/>
                          </a:solidFill>
                          <a:latin typeface="Yu Gothic" panose="020B0400000000000000" pitchFamily="34" charset="-128"/>
                          <a:ea typeface="Yu Gothic" panose="020B0400000000000000" pitchFamily="34" charset="-128"/>
                          <a:cs typeface="Arial" pitchFamily="34" charset="-120"/>
                        </a:rPr>
                        <a:t>ー・</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呼吸器疾患を持つ府民が毎年安心して生活できるアイデア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大阪で働く人のメンタルヘルスと職場のウェルビーイングを向上させるアイデア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209681936"/>
                  </a:ext>
                </a:extLst>
              </a:tr>
              <a:tr h="699766">
                <a:tc>
                  <a:txBody>
                    <a:bodyPr/>
                    <a:lstStyle/>
                    <a:p>
                      <a:r>
                        <a:rPr kumimoji="1" lang="ja-JP" altLang="en-US" sz="1600" b="1">
                          <a:latin typeface="Yu Gothic" panose="020B0400000000000000" pitchFamily="34" charset="-128"/>
                          <a:ea typeface="Yu Gothic" panose="020B0400000000000000" pitchFamily="34" charset="-128"/>
                        </a:rPr>
                        <a:t>雇用促進</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各分野</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における</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人材</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確保など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大阪の中小製造業が人材を確保し、事業を継続・発展させるアイデア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担い手不足</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の</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大阪府の農業の問題を解決するアイデア</a:t>
                      </a:r>
                      <a:endParaRPr kumimoji="1" lang="ja-JP" altLang="en-US" sz="140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5371618"/>
                  </a:ext>
                </a:extLst>
              </a:tr>
              <a:tr h="763168">
                <a:tc>
                  <a:txBody>
                    <a:bodyPr/>
                    <a:lstStyle/>
                    <a:p>
                      <a:r>
                        <a:rPr kumimoji="1" lang="ja-JP" altLang="en-US" sz="1600" b="1" dirty="0">
                          <a:solidFill>
                            <a:schemeClr val="tx1"/>
                          </a:solidFill>
                          <a:latin typeface="Yu Gothic" panose="020B0400000000000000" pitchFamily="34" charset="-128"/>
                          <a:ea typeface="Yu Gothic" panose="020B0400000000000000" pitchFamily="34" charset="-128"/>
                        </a:rPr>
                        <a:t>交通</a:t>
                      </a:r>
                      <a:r>
                        <a:rPr kumimoji="1" lang="ja-JP" altLang="en-US" sz="1600" b="1">
                          <a:solidFill>
                            <a:schemeClr val="tx1"/>
                          </a:solidFill>
                          <a:latin typeface="Yu Gothic" panose="020B0400000000000000" pitchFamily="34" charset="-128"/>
                          <a:ea typeface="Yu Gothic" panose="020B0400000000000000" pitchFamily="34" charset="-128"/>
                        </a:rPr>
                        <a:t>・防災</a:t>
                      </a:r>
                      <a:endParaRPr kumimoji="1" lang="ja-JP" altLang="en-US"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交通事故</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減少に</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向けた</a:t>
                      </a: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取組</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災害</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リスク</a:t>
                      </a:r>
                      <a:r>
                        <a:rPr lang="ja-JP" sz="1200" kern="1200" dirty="0">
                          <a:solidFill>
                            <a:schemeClr val="tx1"/>
                          </a:solidFill>
                          <a:effectLst/>
                          <a:latin typeface="Yu Gothic" panose="020B0400000000000000" pitchFamily="34" charset="-128"/>
                          <a:ea typeface="Yu Gothic" panose="020B0400000000000000" pitchFamily="34" charset="-128"/>
                          <a:cs typeface="BIZ UDPゴシック"/>
                        </a:rPr>
                        <a:t>への</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備え、</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大阪府内のインフラを効率よく維持・更新する</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大阪府内の交通事故を継続的に減らし、道路をより安全にするアイデア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大阪の企業・地域が毎年の台風・水害・地震リスクに継続的に備え、事業を守るアイデア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2618295832"/>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まちづくり・観光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空き家</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対策</a:t>
                      </a: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観光</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振興</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老朽化×高齢化が同時進行するマンション住民と地域が抱える問題を解決するアイデア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大阪府内で増え続ける空き家・遊休資産を地域の資源として活かすアイデア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大阪の観光地・地域の魅力をデータとデジタル技術で継続的に高めるアイデア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86667711"/>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その他</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100" kern="10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教育分野・農業分野等、上記分野以外におけるユースケース </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大阪の大学が地域課題解決に貢献し、学生のキャリア形成を支援するアイデア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新規就農者の営農開始時のリスクを最小化するアイデア</a:t>
                      </a:r>
                      <a:endParaRPr lang="en-US" altLang="ja-JP" sz="14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816917619"/>
                  </a:ext>
                </a:extLst>
              </a:tr>
            </a:tbl>
          </a:graphicData>
        </a:graphic>
      </p:graphicFrame>
      <p:sp>
        <p:nvSpPr>
          <p:cNvPr id="2" name="テキスト ボックス 1">
            <a:extLst>
              <a:ext uri="{FF2B5EF4-FFF2-40B4-BE49-F238E27FC236}">
                <a16:creationId xmlns:a16="http://schemas.microsoft.com/office/drawing/2014/main" id="{E5A75CD1-BC95-CCC4-9C4C-EDA7E316C66E}"/>
              </a:ext>
            </a:extLst>
          </p:cNvPr>
          <p:cNvSpPr txBox="1"/>
          <p:nvPr/>
        </p:nvSpPr>
        <p:spPr>
          <a:xfrm>
            <a:off x="229410" y="243840"/>
            <a:ext cx="2029097" cy="400110"/>
          </a:xfrm>
          <a:prstGeom prst="rect">
            <a:avLst/>
          </a:prstGeom>
          <a:noFill/>
        </p:spPr>
        <p:txBody>
          <a:bodyPr wrap="square" rtlCol="0">
            <a:spAutoFit/>
          </a:bodyPr>
          <a:lstStyle/>
          <a:p>
            <a:r>
              <a:rPr kumimoji="1" lang="ja-JP" altLang="en-US" sz="2000" b="1" u="sng"/>
              <a:t>募集テーマ</a:t>
            </a:r>
          </a:p>
        </p:txBody>
      </p:sp>
      <p:sp>
        <p:nvSpPr>
          <p:cNvPr id="3" name="テキスト ボックス 2">
            <a:extLst>
              <a:ext uri="{FF2B5EF4-FFF2-40B4-BE49-F238E27FC236}">
                <a16:creationId xmlns:a16="http://schemas.microsoft.com/office/drawing/2014/main" id="{BF4C848E-05B4-A0DE-D29F-C90BA20A8A08}"/>
              </a:ext>
            </a:extLst>
          </p:cNvPr>
          <p:cNvSpPr txBox="1"/>
          <p:nvPr/>
        </p:nvSpPr>
        <p:spPr>
          <a:xfrm>
            <a:off x="229410" y="643950"/>
            <a:ext cx="11962590" cy="1015663"/>
          </a:xfrm>
          <a:prstGeom prst="rect">
            <a:avLst/>
          </a:prstGeom>
          <a:noFill/>
        </p:spPr>
        <p:txBody>
          <a:bodyPr wrap="square" rtlCol="0">
            <a:spAutoFit/>
          </a:bodyPr>
          <a:lstStyle/>
          <a:p>
            <a:r>
              <a:rPr lang="ja-JP" altLang="en-US" sz="1200"/>
              <a:t>◎テーマ設定は、以下の２つの方法でご活用いただけます。</a:t>
            </a:r>
          </a:p>
          <a:p>
            <a:r>
              <a:rPr lang="ja-JP" altLang="en-US" sz="1200" b="1"/>
              <a:t>分野から考える方法：</a:t>
            </a:r>
            <a:br>
              <a:rPr lang="ja-JP" altLang="en-US" sz="1200"/>
            </a:br>
            <a:r>
              <a:rPr lang="ja-JP" altLang="en-US" sz="1200"/>
              <a:t>大きな方向性や社会課題の分野から着想し、その分野内でどのようなアイデアが考えられるかを検討したい場合、各分野のセクションからご覧ください。</a:t>
            </a:r>
          </a:p>
          <a:p>
            <a:r>
              <a:rPr lang="ja-JP" altLang="en-US" sz="1200" b="1"/>
              <a:t>アイデア例から考える方法：</a:t>
            </a:r>
            <a:br>
              <a:rPr lang="ja-JP" altLang="en-US" sz="1200"/>
            </a:br>
            <a:r>
              <a:rPr lang="ja-JP" altLang="en-US" sz="1200"/>
              <a:t>具体的なユースケースや実装イメージから発想し、そこからビジネス展開を検討したい場合、「想定するユースケース」と「アイデア例」をご参照ください。</a:t>
            </a:r>
          </a:p>
        </p:txBody>
      </p:sp>
    </p:spTree>
    <p:extLst>
      <p:ext uri="{BB962C8B-B14F-4D97-AF65-F5344CB8AC3E}">
        <p14:creationId xmlns:p14="http://schemas.microsoft.com/office/powerpoint/2010/main" val="3468795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aphicFrame>
        <p:nvGraphicFramePr>
          <p:cNvPr id="3" name="表 2">
            <a:extLst>
              <a:ext uri="{FF2B5EF4-FFF2-40B4-BE49-F238E27FC236}">
                <a16:creationId xmlns:a16="http://schemas.microsoft.com/office/drawing/2014/main" id="{963123B2-1588-2C91-44CD-2FC99BFB13E7}"/>
              </a:ext>
            </a:extLst>
          </p:cNvPr>
          <p:cNvGraphicFramePr>
            <a:graphicFrameLocks noGrp="1"/>
          </p:cNvGraphicFramePr>
          <p:nvPr>
            <p:extLst>
              <p:ext uri="{D42A27DB-BD31-4B8C-83A1-F6EECF244321}">
                <p14:modId xmlns:p14="http://schemas.microsoft.com/office/powerpoint/2010/main" val="933053217"/>
              </p:ext>
            </p:extLst>
          </p:nvPr>
        </p:nvGraphicFramePr>
        <p:xfrm>
          <a:off x="211276" y="691116"/>
          <a:ext cx="11769447" cy="5816009"/>
        </p:xfrm>
        <a:graphic>
          <a:graphicData uri="http://schemas.openxmlformats.org/drawingml/2006/table">
            <a:tbl>
              <a:tblPr firstRow="1" bandRow="1">
                <a:tableStyleId>{5C22544A-7EE6-4342-B048-85BDC9FD1C3A}</a:tableStyleId>
              </a:tblPr>
              <a:tblGrid>
                <a:gridCol w="657859">
                  <a:extLst>
                    <a:ext uri="{9D8B030D-6E8A-4147-A177-3AD203B41FA5}">
                      <a16:colId xmlns:a16="http://schemas.microsoft.com/office/drawing/2014/main" val="2611938652"/>
                    </a:ext>
                  </a:extLst>
                </a:gridCol>
                <a:gridCol w="1885845">
                  <a:extLst>
                    <a:ext uri="{9D8B030D-6E8A-4147-A177-3AD203B41FA5}">
                      <a16:colId xmlns:a16="http://schemas.microsoft.com/office/drawing/2014/main" val="519222484"/>
                    </a:ext>
                  </a:extLst>
                </a:gridCol>
                <a:gridCol w="1776837">
                  <a:extLst>
                    <a:ext uri="{9D8B030D-6E8A-4147-A177-3AD203B41FA5}">
                      <a16:colId xmlns:a16="http://schemas.microsoft.com/office/drawing/2014/main" val="2798645408"/>
                    </a:ext>
                  </a:extLst>
                </a:gridCol>
                <a:gridCol w="1460712">
                  <a:extLst>
                    <a:ext uri="{9D8B030D-6E8A-4147-A177-3AD203B41FA5}">
                      <a16:colId xmlns:a16="http://schemas.microsoft.com/office/drawing/2014/main" val="1603951132"/>
                    </a:ext>
                  </a:extLst>
                </a:gridCol>
                <a:gridCol w="1820440">
                  <a:extLst>
                    <a:ext uri="{9D8B030D-6E8A-4147-A177-3AD203B41FA5}">
                      <a16:colId xmlns:a16="http://schemas.microsoft.com/office/drawing/2014/main" val="2396358538"/>
                    </a:ext>
                  </a:extLst>
                </a:gridCol>
                <a:gridCol w="867207">
                  <a:extLst>
                    <a:ext uri="{9D8B030D-6E8A-4147-A177-3AD203B41FA5}">
                      <a16:colId xmlns:a16="http://schemas.microsoft.com/office/drawing/2014/main" val="2577341643"/>
                    </a:ext>
                  </a:extLst>
                </a:gridCol>
                <a:gridCol w="1839835">
                  <a:extLst>
                    <a:ext uri="{9D8B030D-6E8A-4147-A177-3AD203B41FA5}">
                      <a16:colId xmlns:a16="http://schemas.microsoft.com/office/drawing/2014/main" val="3869166504"/>
                    </a:ext>
                  </a:extLst>
                </a:gridCol>
                <a:gridCol w="1460712">
                  <a:extLst>
                    <a:ext uri="{9D8B030D-6E8A-4147-A177-3AD203B41FA5}">
                      <a16:colId xmlns:a16="http://schemas.microsoft.com/office/drawing/2014/main" val="2050434298"/>
                    </a:ext>
                  </a:extLst>
                </a:gridCol>
              </a:tblGrid>
              <a:tr h="606056">
                <a:tc>
                  <a:txBody>
                    <a:bodyPr/>
                    <a:lstStyle/>
                    <a:p>
                      <a:endParaRPr kumimoji="1" lang="ja-JP" alt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氏名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氏名（カナ）</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企業・団体名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部署</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役職</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200"/>
                        <a:t>メールアドレス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電話番号</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extLst>
                  <a:ext uri="{0D108BD9-81ED-4DB2-BD59-A6C34878D82A}">
                    <a16:rowId xmlns:a16="http://schemas.microsoft.com/office/drawing/2014/main" val="375413696"/>
                  </a:ext>
                </a:extLst>
              </a:tr>
              <a:tr h="744279">
                <a:tc>
                  <a:txBody>
                    <a:bodyPr/>
                    <a:lstStyle/>
                    <a:p>
                      <a:pPr algn="ctr"/>
                      <a:r>
                        <a:rPr kumimoji="1" lang="ja-JP" altLang="en-US" sz="1600"/>
                        <a:t>１</a:t>
                      </a:r>
                      <a:endParaRPr kumimoji="1" lang="en-US" altLang="ja-JP" sz="1600" dirty="0"/>
                    </a:p>
                    <a:p>
                      <a:pPr algn="ctr"/>
                      <a:r>
                        <a:rPr kumimoji="1" lang="ja-JP" altLang="en-US" sz="1100"/>
                        <a:t>代表者</a:t>
                      </a:r>
                      <a:endParaRPr kumimoji="1" lang="en-US" altLang="ja-JP" sz="11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609172307"/>
                  </a:ext>
                </a:extLst>
              </a:tr>
              <a:tr h="744279">
                <a:tc>
                  <a:txBody>
                    <a:bodyPr/>
                    <a:lstStyle/>
                    <a:p>
                      <a:pPr algn="ctr"/>
                      <a:r>
                        <a:rPr kumimoji="1" lang="ja-JP" altLang="en-US" sz="1600"/>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274587588"/>
                  </a:ext>
                </a:extLst>
              </a:tr>
              <a:tr h="744279">
                <a:tc>
                  <a:txBody>
                    <a:bodyPr/>
                    <a:lstStyle/>
                    <a:p>
                      <a:pPr algn="ctr"/>
                      <a:r>
                        <a:rPr kumimoji="1" lang="ja-JP" altLang="en-US" sz="1600"/>
                        <a:t>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760531610"/>
                  </a:ext>
                </a:extLst>
              </a:tr>
              <a:tr h="744279">
                <a:tc>
                  <a:txBody>
                    <a:bodyPr/>
                    <a:lstStyle/>
                    <a:p>
                      <a:pPr algn="ctr"/>
                      <a:r>
                        <a:rPr kumimoji="1" lang="ja-JP" altLang="en-US" sz="1600"/>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1358769312"/>
                  </a:ext>
                </a:extLst>
              </a:tr>
              <a:tr h="744279">
                <a:tc>
                  <a:txBody>
                    <a:bodyPr/>
                    <a:lstStyle/>
                    <a:p>
                      <a:pPr algn="ctr"/>
                      <a:r>
                        <a:rPr kumimoji="1" lang="ja-JP" altLang="en-US" sz="1600"/>
                        <a:t>５</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693696193"/>
                  </a:ext>
                </a:extLst>
              </a:tr>
              <a:tr h="744279">
                <a:tc>
                  <a:txBody>
                    <a:bodyPr/>
                    <a:lstStyle/>
                    <a:p>
                      <a:pPr algn="ctr"/>
                      <a:r>
                        <a:rPr kumimoji="1" lang="ja-JP" altLang="en-US" sz="1600"/>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836783622"/>
                  </a:ext>
                </a:extLst>
              </a:tr>
              <a:tr h="744279">
                <a:tc>
                  <a:txBody>
                    <a:bodyPr/>
                    <a:lstStyle/>
                    <a:p>
                      <a:pPr algn="ctr"/>
                      <a:r>
                        <a:rPr kumimoji="1" lang="ja-JP" altLang="en-US" sz="1600"/>
                        <a:t>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11448536"/>
                  </a:ext>
                </a:extLst>
              </a:tr>
            </a:tbl>
          </a:graphicData>
        </a:graphic>
      </p:graphicFrame>
      <p:sp>
        <p:nvSpPr>
          <p:cNvPr id="4" name="テキスト ボックス 3">
            <a:extLst>
              <a:ext uri="{FF2B5EF4-FFF2-40B4-BE49-F238E27FC236}">
                <a16:creationId xmlns:a16="http://schemas.microsoft.com/office/drawing/2014/main" id="{BC3C0F82-0065-6D8C-B797-1745F6E75FF5}"/>
              </a:ext>
            </a:extLst>
          </p:cNvPr>
          <p:cNvSpPr txBox="1"/>
          <p:nvPr/>
        </p:nvSpPr>
        <p:spPr>
          <a:xfrm>
            <a:off x="229410" y="243840"/>
            <a:ext cx="2029097" cy="400110"/>
          </a:xfrm>
          <a:prstGeom prst="rect">
            <a:avLst/>
          </a:prstGeom>
          <a:noFill/>
        </p:spPr>
        <p:txBody>
          <a:bodyPr wrap="square" rtlCol="0">
            <a:spAutoFit/>
          </a:bodyPr>
          <a:lstStyle/>
          <a:p>
            <a:r>
              <a:rPr kumimoji="1" lang="ja-JP" altLang="en-US" sz="2000" b="1" u="sng"/>
              <a:t>応募者情報</a:t>
            </a:r>
          </a:p>
        </p:txBody>
      </p:sp>
    </p:spTree>
    <p:extLst>
      <p:ext uri="{BB962C8B-B14F-4D97-AF65-F5344CB8AC3E}">
        <p14:creationId xmlns:p14="http://schemas.microsoft.com/office/powerpoint/2010/main" val="3837254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grpSp>
        <p:nvGrpSpPr>
          <p:cNvPr id="21" name="グループ化 20">
            <a:extLst>
              <a:ext uri="{FF2B5EF4-FFF2-40B4-BE49-F238E27FC236}">
                <a16:creationId xmlns:a16="http://schemas.microsoft.com/office/drawing/2014/main" id="{9209ED43-C07E-6629-D0D8-759D35062A0B}"/>
              </a:ext>
            </a:extLst>
          </p:cNvPr>
          <p:cNvGrpSpPr/>
          <p:nvPr/>
        </p:nvGrpSpPr>
        <p:grpSpPr>
          <a:xfrm>
            <a:off x="457200" y="1086122"/>
            <a:ext cx="11247120" cy="890996"/>
            <a:chOff x="457200" y="2135228"/>
            <a:chExt cx="11247120" cy="1083139"/>
          </a:xfrm>
        </p:grpSpPr>
        <p:sp>
          <p:nvSpPr>
            <p:cNvPr id="8" name="Shape 6">
              <a:extLst>
                <a:ext uri="{FF2B5EF4-FFF2-40B4-BE49-F238E27FC236}">
                  <a16:creationId xmlns:a16="http://schemas.microsoft.com/office/drawing/2014/main" id="{F180217D-D304-5C56-B607-55F8B4A2338F}"/>
                </a:ext>
              </a:extLst>
            </p:cNvPr>
            <p:cNvSpPr/>
            <p:nvPr/>
          </p:nvSpPr>
          <p:spPr>
            <a:xfrm>
              <a:off x="457200" y="2135228"/>
              <a:ext cx="2377440" cy="1083139"/>
            </a:xfrm>
            <a:prstGeom prst="roundRect">
              <a:avLst>
                <a:gd name="adj" fmla="val 3871"/>
              </a:avLst>
            </a:prstGeom>
            <a:solidFill>
              <a:srgbClr val="1E2761"/>
            </a:solidFill>
            <a:ln/>
          </p:spPr>
          <p:txBody>
            <a:bodyPr anchor="ctr"/>
            <a:lstStyle/>
            <a:p>
              <a:pPr algn="ctr"/>
              <a:r>
                <a:rPr lang="ja-JP" altLang="en-US" b="1">
                  <a:solidFill>
                    <a:schemeClr val="bg1"/>
                  </a:solidFill>
                </a:rPr>
                <a:t>応募テーマ：分野</a:t>
              </a:r>
              <a:endParaRPr lang="en-US" altLang="ja-JP" b="1" dirty="0">
                <a:solidFill>
                  <a:schemeClr val="bg1"/>
                </a:solidFill>
              </a:endParaRPr>
            </a:p>
            <a:p>
              <a:pPr algn="ctr"/>
              <a:r>
                <a:rPr lang="ja-JP" altLang="en-US" sz="1600">
                  <a:solidFill>
                    <a:schemeClr val="bg1"/>
                  </a:solidFill>
                </a:rPr>
                <a:t>（該当する分野に◯）</a:t>
              </a:r>
              <a:endParaRPr lang="en-US" altLang="ja-JP" sz="1600" dirty="0">
                <a:solidFill>
                  <a:schemeClr val="bg1"/>
                </a:solidFill>
              </a:endParaRPr>
            </a:p>
            <a:p>
              <a:pPr algn="ctr"/>
              <a:r>
                <a:rPr lang="ja-JP" altLang="en-US" sz="1600">
                  <a:solidFill>
                    <a:schemeClr val="bg1"/>
                  </a:solidFill>
                </a:rPr>
                <a:t>（複数選択可）</a:t>
              </a:r>
              <a:endParaRPr lang="en-US" altLang="ja-JP" sz="1600" dirty="0">
                <a:solidFill>
                  <a:schemeClr val="bg1"/>
                </a:solidFill>
              </a:endParaRPr>
            </a:p>
          </p:txBody>
        </p:sp>
        <p:sp>
          <p:nvSpPr>
            <p:cNvPr id="10" name="Shape 8">
              <a:extLst>
                <a:ext uri="{FF2B5EF4-FFF2-40B4-BE49-F238E27FC236}">
                  <a16:creationId xmlns:a16="http://schemas.microsoft.com/office/drawing/2014/main" id="{8689C968-FBF6-B9FD-B80B-78EA7F1A4AE8}"/>
                </a:ext>
              </a:extLst>
            </p:cNvPr>
            <p:cNvSpPr/>
            <p:nvPr/>
          </p:nvSpPr>
          <p:spPr>
            <a:xfrm>
              <a:off x="3017520" y="2135228"/>
              <a:ext cx="8686800" cy="1083139"/>
            </a:xfrm>
            <a:prstGeom prst="roundRect">
              <a:avLst>
                <a:gd name="adj" fmla="val 3871"/>
              </a:avLst>
            </a:prstGeom>
            <a:solidFill>
              <a:srgbClr val="F3F6FC"/>
            </a:solidFill>
            <a:ln w="12700">
              <a:solidFill>
                <a:srgbClr val="D7DEEC"/>
              </a:solidFill>
              <a:prstDash val="solid"/>
            </a:ln>
          </p:spPr>
          <p:txBody>
            <a:bodyPr anchor="ctr"/>
            <a:lstStyle/>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福祉</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健康・医療</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雇用促進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交通</a:t>
              </a:r>
              <a:r>
                <a:rPr kumimoji="0" lang="ja-JP" altLang="en-US" sz="1600">
                  <a:solidFill>
                    <a:srgbClr val="1F1F1F"/>
                  </a:solidFill>
                  <a:ea typeface="docs-Roboto"/>
                </a:rPr>
                <a:t>　　　</a:t>
              </a:r>
              <a:r>
                <a:rPr kumimoji="0" lang="ja-JP" altLang="ja-JP" sz="1600">
                  <a:solidFill>
                    <a:srgbClr val="1F1F1F"/>
                  </a:solidFill>
                  <a:ea typeface="docs-Roboto"/>
                </a:rPr>
                <a:t>防災</a:t>
              </a:r>
              <a:endParaRPr kumimoji="0" lang="ja-JP" altLang="ja-JP" sz="1600"/>
            </a:p>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まちづくり</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観光</a:t>
              </a:r>
              <a:r>
                <a:rPr kumimoji="0" lang="ja-JP" altLang="en-US" sz="1600"/>
                <a:t>　　　</a:t>
              </a:r>
              <a:r>
                <a:rPr kumimoji="0" lang="ja-JP" altLang="ja-JP" sz="1600">
                  <a:solidFill>
                    <a:srgbClr val="1F1F1F"/>
                  </a:solidFill>
                  <a:ea typeface="docs-Roboto"/>
                </a:rPr>
                <a:t>教育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農業</a:t>
              </a:r>
              <a:r>
                <a:rPr kumimoji="0" lang="ja-JP" altLang="en-US" sz="1600">
                  <a:solidFill>
                    <a:srgbClr val="1F1F1F"/>
                  </a:solidFill>
                  <a:ea typeface="docs-Roboto"/>
                </a:rPr>
                <a:t>　　　</a:t>
              </a:r>
              <a:r>
                <a:rPr kumimoji="0" lang="ja-JP" altLang="ja-JP" sz="1600">
                  <a:solidFill>
                    <a:srgbClr val="1F1F1F"/>
                  </a:solidFill>
                  <a:ea typeface="docs-Roboto"/>
                </a:rPr>
                <a:t>その他</a:t>
              </a:r>
              <a:r>
                <a:rPr kumimoji="0" lang="ja-JP" altLang="en-US" sz="1600">
                  <a:solidFill>
                    <a:srgbClr val="1F1F1F"/>
                  </a:solidFill>
                  <a:ea typeface="docs-Roboto"/>
                </a:rPr>
                <a:t>（　　　　　）</a:t>
              </a:r>
              <a:endParaRPr kumimoji="0" lang="ja-JP" altLang="ja-JP" sz="1600"/>
            </a:p>
          </p:txBody>
        </p:sp>
      </p:grpSp>
      <p:grpSp>
        <p:nvGrpSpPr>
          <p:cNvPr id="20" name="グループ化 19">
            <a:extLst>
              <a:ext uri="{FF2B5EF4-FFF2-40B4-BE49-F238E27FC236}">
                <a16:creationId xmlns:a16="http://schemas.microsoft.com/office/drawing/2014/main" id="{76A63741-47C9-D266-EC8E-C2D7483849A6}"/>
              </a:ext>
            </a:extLst>
          </p:cNvPr>
          <p:cNvGrpSpPr/>
          <p:nvPr/>
        </p:nvGrpSpPr>
        <p:grpSpPr>
          <a:xfrm>
            <a:off x="457200" y="2148295"/>
            <a:ext cx="11247120" cy="890996"/>
            <a:chOff x="457200" y="3393067"/>
            <a:chExt cx="11247120" cy="1083139"/>
          </a:xfrm>
        </p:grpSpPr>
        <p:sp>
          <p:nvSpPr>
            <p:cNvPr id="12" name="Shape 10">
              <a:extLst>
                <a:ext uri="{FF2B5EF4-FFF2-40B4-BE49-F238E27FC236}">
                  <a16:creationId xmlns:a16="http://schemas.microsoft.com/office/drawing/2014/main" id="{2D046E64-D3D4-781D-C3A0-64D07B2771A5}"/>
                </a:ext>
              </a:extLst>
            </p:cNvPr>
            <p:cNvSpPr/>
            <p:nvPr/>
          </p:nvSpPr>
          <p:spPr>
            <a:xfrm>
              <a:off x="457200" y="3393067"/>
              <a:ext cx="2377440" cy="1083139"/>
            </a:xfrm>
            <a:prstGeom prst="roundRect">
              <a:avLst>
                <a:gd name="adj" fmla="val 3871"/>
              </a:avLst>
            </a:prstGeom>
            <a:solidFill>
              <a:srgbClr val="1E2761"/>
            </a:solidFill>
            <a:ln/>
          </p:spPr>
          <p:txBody>
            <a:bodyPr anchor="ctr"/>
            <a:lstStyle/>
            <a:p>
              <a:pPr algn="ctr"/>
              <a:r>
                <a:rPr lang="ja-JP" altLang="en-US" b="1">
                  <a:solidFill>
                    <a:schemeClr val="bg1"/>
                  </a:solidFill>
                </a:rPr>
                <a:t>事業案タイトル</a:t>
              </a:r>
            </a:p>
          </p:txBody>
        </p:sp>
        <p:sp>
          <p:nvSpPr>
            <p:cNvPr id="14" name="Shape 12">
              <a:extLst>
                <a:ext uri="{FF2B5EF4-FFF2-40B4-BE49-F238E27FC236}">
                  <a16:creationId xmlns:a16="http://schemas.microsoft.com/office/drawing/2014/main" id="{F4B25309-6FCA-02A8-688C-030E9EC4FA9D}"/>
                </a:ext>
              </a:extLst>
            </p:cNvPr>
            <p:cNvSpPr/>
            <p:nvPr/>
          </p:nvSpPr>
          <p:spPr>
            <a:xfrm>
              <a:off x="3017520" y="3393067"/>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提案する事業案の名称を記載してください</a:t>
              </a:r>
            </a:p>
          </p:txBody>
        </p:sp>
      </p:grpSp>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
        <p:nvSpPr>
          <p:cNvPr id="17" name="Shape 10">
            <a:extLst>
              <a:ext uri="{FF2B5EF4-FFF2-40B4-BE49-F238E27FC236}">
                <a16:creationId xmlns:a16="http://schemas.microsoft.com/office/drawing/2014/main" id="{A95A4D7C-F0B3-FBB9-B57E-50C14A9CAE82}"/>
              </a:ext>
            </a:extLst>
          </p:cNvPr>
          <p:cNvSpPr/>
          <p:nvPr/>
        </p:nvSpPr>
        <p:spPr>
          <a:xfrm>
            <a:off x="457200" y="3210468"/>
            <a:ext cx="2377440" cy="2441395"/>
          </a:xfrm>
          <a:prstGeom prst="roundRect">
            <a:avLst>
              <a:gd name="adj" fmla="val 1145"/>
            </a:avLst>
          </a:prstGeom>
          <a:solidFill>
            <a:srgbClr val="1E2761"/>
          </a:solidFill>
          <a:ln/>
        </p:spPr>
        <p:txBody>
          <a:bodyPr anchor="ctr"/>
          <a:lstStyle/>
          <a:p>
            <a:pPr algn="ctr"/>
            <a:r>
              <a:rPr lang="ja-JP" altLang="en-US" b="1">
                <a:solidFill>
                  <a:schemeClr val="bg1"/>
                </a:solidFill>
              </a:rPr>
              <a:t>あなたの想い</a:t>
            </a:r>
            <a:endParaRPr lang="en-US" altLang="ja-JP" b="1" dirty="0">
              <a:solidFill>
                <a:schemeClr val="bg1"/>
              </a:solidFill>
            </a:endParaRPr>
          </a:p>
        </p:txBody>
      </p:sp>
      <p:sp>
        <p:nvSpPr>
          <p:cNvPr id="18" name="Shape 12">
            <a:extLst>
              <a:ext uri="{FF2B5EF4-FFF2-40B4-BE49-F238E27FC236}">
                <a16:creationId xmlns:a16="http://schemas.microsoft.com/office/drawing/2014/main" id="{4F14CD49-4F0B-38F3-4137-80E12D76C988}"/>
              </a:ext>
            </a:extLst>
          </p:cNvPr>
          <p:cNvSpPr/>
          <p:nvPr/>
        </p:nvSpPr>
        <p:spPr>
          <a:xfrm>
            <a:off x="3017520" y="3210468"/>
            <a:ext cx="8686800" cy="2441395"/>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あなた（またはチーム）が、この事業に取り組む想い・動機・背景を</a:t>
            </a:r>
            <a:br>
              <a:rPr lang="en-US" altLang="ja-JP" dirty="0">
                <a:solidFill>
                  <a:schemeClr val="bg2">
                    <a:lumMod val="75000"/>
                  </a:schemeClr>
                </a:solidFill>
              </a:rPr>
            </a:br>
            <a:r>
              <a:rPr lang="ja-JP" altLang="en-US">
                <a:solidFill>
                  <a:schemeClr val="bg2">
                    <a:lumMod val="75000"/>
                  </a:schemeClr>
                </a:solidFill>
              </a:rPr>
              <a:t>教えてください</a:t>
            </a:r>
          </a:p>
        </p:txBody>
      </p:sp>
    </p:spTree>
    <p:extLst>
      <p:ext uri="{BB962C8B-B14F-4D97-AF65-F5344CB8AC3E}">
        <p14:creationId xmlns:p14="http://schemas.microsoft.com/office/powerpoint/2010/main" val="309360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7E9D1-E0CC-0EF9-8C1E-7DD4D76A21E8}"/>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77B501A8-0010-DF25-0AE9-06159258B846}"/>
              </a:ext>
            </a:extLst>
          </p:cNvPr>
          <p:cNvGrpSpPr/>
          <p:nvPr/>
        </p:nvGrpSpPr>
        <p:grpSpPr>
          <a:xfrm>
            <a:off x="457200" y="877390"/>
            <a:ext cx="11247120" cy="1561010"/>
            <a:chOff x="457200" y="877389"/>
            <a:chExt cx="11247120" cy="1083139"/>
          </a:xfrm>
        </p:grpSpPr>
        <p:sp>
          <p:nvSpPr>
            <p:cNvPr id="4" name="Shape 2">
              <a:extLst>
                <a:ext uri="{FF2B5EF4-FFF2-40B4-BE49-F238E27FC236}">
                  <a16:creationId xmlns:a16="http://schemas.microsoft.com/office/drawing/2014/main" id="{06A368B2-F6D8-7311-D3D7-5EBD114B8564}"/>
                </a:ext>
              </a:extLst>
            </p:cNvPr>
            <p:cNvSpPr/>
            <p:nvPr/>
          </p:nvSpPr>
          <p:spPr>
            <a:xfrm>
              <a:off x="457200" y="877389"/>
              <a:ext cx="2377440" cy="1083139"/>
            </a:xfrm>
            <a:prstGeom prst="roundRect">
              <a:avLst>
                <a:gd name="adj" fmla="val 3871"/>
              </a:avLst>
            </a:prstGeom>
            <a:solidFill>
              <a:srgbClr val="1E2761"/>
            </a:solidFill>
            <a:ln/>
          </p:spPr>
          <p:txBody>
            <a:bodyPr anchor="ctr"/>
            <a:lstStyle/>
            <a:p>
              <a:pPr algn="ctr"/>
              <a:r>
                <a:rPr lang="ja-JP" altLang="en-US" b="1">
                  <a:solidFill>
                    <a:schemeClr val="bg1"/>
                  </a:solidFill>
                </a:rPr>
                <a:t>顧客・ユーザー</a:t>
              </a:r>
            </a:p>
          </p:txBody>
        </p:sp>
        <p:sp>
          <p:nvSpPr>
            <p:cNvPr id="6" name="Shape 4">
              <a:extLst>
                <a:ext uri="{FF2B5EF4-FFF2-40B4-BE49-F238E27FC236}">
                  <a16:creationId xmlns:a16="http://schemas.microsoft.com/office/drawing/2014/main" id="{87C4533B-FE48-767D-6809-AE63FA1D04FB}"/>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この事業の顧客・ユーザーになる人物像を教えてください。</a:t>
              </a:r>
              <a:endParaRPr lang="en-US" altLang="ja-JP" dirty="0">
                <a:solidFill>
                  <a:schemeClr val="bg2">
                    <a:lumMod val="75000"/>
                  </a:schemeClr>
                </a:solidFill>
              </a:endParaRPr>
            </a:p>
            <a:p>
              <a:r>
                <a:rPr lang="ja-JP" altLang="en-US">
                  <a:solidFill>
                    <a:schemeClr val="bg2">
                      <a:lumMod val="75000"/>
                    </a:schemeClr>
                  </a:solidFill>
                </a:rPr>
                <a:t>・どのような属性の人を想定していますか</a:t>
              </a:r>
              <a:br>
                <a:rPr lang="en-US" altLang="ja-JP" dirty="0">
                  <a:solidFill>
                    <a:schemeClr val="bg2">
                      <a:lumMod val="75000"/>
                    </a:schemeClr>
                  </a:solidFill>
                </a:rPr>
              </a:br>
              <a:r>
                <a:rPr lang="ja-JP" altLang="en-US">
                  <a:solidFill>
                    <a:schemeClr val="bg2">
                      <a:lumMod val="75000"/>
                    </a:schemeClr>
                  </a:solidFill>
                </a:rPr>
                <a:t>（顧客＝お金を払う人、ユーザー＝サービス利用者）</a:t>
              </a:r>
            </a:p>
          </p:txBody>
        </p:sp>
      </p:grpSp>
      <p:pic>
        <p:nvPicPr>
          <p:cNvPr id="2" name="図 1">
            <a:extLst>
              <a:ext uri="{FF2B5EF4-FFF2-40B4-BE49-F238E27FC236}">
                <a16:creationId xmlns:a16="http://schemas.microsoft.com/office/drawing/2014/main" id="{1382C8D4-072E-6DDC-EA08-EF47A668CE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pSp>
        <p:nvGrpSpPr>
          <p:cNvPr id="5" name="グループ化 4">
            <a:extLst>
              <a:ext uri="{FF2B5EF4-FFF2-40B4-BE49-F238E27FC236}">
                <a16:creationId xmlns:a16="http://schemas.microsoft.com/office/drawing/2014/main" id="{4556C681-02E6-5433-BCA6-269EA1D61492}"/>
              </a:ext>
            </a:extLst>
          </p:cNvPr>
          <p:cNvGrpSpPr/>
          <p:nvPr/>
        </p:nvGrpSpPr>
        <p:grpSpPr>
          <a:xfrm>
            <a:off x="457200" y="2648494"/>
            <a:ext cx="11247120" cy="3332115"/>
            <a:chOff x="457200" y="877389"/>
            <a:chExt cx="11247120" cy="1083139"/>
          </a:xfrm>
        </p:grpSpPr>
        <p:sp>
          <p:nvSpPr>
            <p:cNvPr id="7" name="Shape 2">
              <a:extLst>
                <a:ext uri="{FF2B5EF4-FFF2-40B4-BE49-F238E27FC236}">
                  <a16:creationId xmlns:a16="http://schemas.microsoft.com/office/drawing/2014/main" id="{03899F94-839C-87EA-49AE-C302C8766107}"/>
                </a:ext>
              </a:extLst>
            </p:cNvPr>
            <p:cNvSpPr/>
            <p:nvPr/>
          </p:nvSpPr>
          <p:spPr>
            <a:xfrm>
              <a:off x="457200" y="877389"/>
              <a:ext cx="2377440" cy="1083139"/>
            </a:xfrm>
            <a:prstGeom prst="roundRect">
              <a:avLst>
                <a:gd name="adj" fmla="val 2040"/>
              </a:avLst>
            </a:prstGeom>
            <a:solidFill>
              <a:srgbClr val="1E2761"/>
            </a:solidFill>
            <a:ln/>
          </p:spPr>
          <p:txBody>
            <a:bodyPr anchor="ctr"/>
            <a:lstStyle/>
            <a:p>
              <a:pPr algn="ctr"/>
              <a:r>
                <a:rPr lang="ja-JP" altLang="en-US" b="1">
                  <a:solidFill>
                    <a:schemeClr val="bg1"/>
                  </a:solidFill>
                </a:rPr>
                <a:t>解決したい課題仮説</a:t>
              </a:r>
              <a:endParaRPr lang="en-US" altLang="ja-JP" b="1" dirty="0">
                <a:solidFill>
                  <a:schemeClr val="bg1"/>
                </a:solidFill>
              </a:endParaRPr>
            </a:p>
          </p:txBody>
        </p:sp>
        <p:sp>
          <p:nvSpPr>
            <p:cNvPr id="9" name="Shape 4">
              <a:extLst>
                <a:ext uri="{FF2B5EF4-FFF2-40B4-BE49-F238E27FC236}">
                  <a16:creationId xmlns:a16="http://schemas.microsoft.com/office/drawing/2014/main" id="{64304A1A-817C-FB46-8A43-B7360069D1B8}"/>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顧客・ユーザーが抱えている、解決したい課題（仮説）を教えてください。</a:t>
              </a:r>
              <a:endParaRPr lang="en-US" altLang="ja-JP" dirty="0">
                <a:solidFill>
                  <a:schemeClr val="bg2">
                    <a:lumMod val="75000"/>
                  </a:schemeClr>
                </a:solidFill>
              </a:endParaRPr>
            </a:p>
            <a:p>
              <a:r>
                <a:rPr lang="ja-JP" altLang="en-US">
                  <a:solidFill>
                    <a:schemeClr val="bg2">
                      <a:lumMod val="75000"/>
                    </a:schemeClr>
                  </a:solidFill>
                </a:rPr>
                <a:t>・どんな場面で、どの程度の課題か、具体的に記述してください。</a:t>
              </a:r>
              <a:endParaRPr lang="en-US" altLang="ja-JP" dirty="0">
                <a:solidFill>
                  <a:schemeClr val="bg2">
                    <a:lumMod val="75000"/>
                  </a:schemeClr>
                </a:solidFill>
              </a:endParaRPr>
            </a:p>
            <a:p>
              <a:r>
                <a:rPr lang="ja-JP" altLang="en-US">
                  <a:solidFill>
                    <a:schemeClr val="bg2">
                      <a:lumMod val="75000"/>
                    </a:schemeClr>
                  </a:solidFill>
                </a:rPr>
                <a:t>・顧客はお金を払ってでも解決したい課題ですか</a:t>
              </a:r>
            </a:p>
          </p:txBody>
        </p:sp>
      </p:grpSp>
    </p:spTree>
    <p:extLst>
      <p:ext uri="{BB962C8B-B14F-4D97-AF65-F5344CB8AC3E}">
        <p14:creationId xmlns:p14="http://schemas.microsoft.com/office/powerpoint/2010/main" val="225849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4CE3C-5B0B-A21F-833A-2B95466D54A6}"/>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8D540876-9786-65CE-A09A-34DCAA60CC6B}"/>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E962D96E-3981-80D2-B295-86E095B1071C}"/>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ja-JP" altLang="en-US" b="1">
                  <a:solidFill>
                    <a:schemeClr val="bg1"/>
                  </a:solidFill>
                </a:rPr>
                <a:t>提供価値・</a:t>
              </a:r>
              <a:endParaRPr lang="en-US" altLang="ja-JP" b="1" dirty="0">
                <a:solidFill>
                  <a:schemeClr val="bg1"/>
                </a:solidFill>
              </a:endParaRPr>
            </a:p>
            <a:p>
              <a:pPr algn="ctr"/>
              <a:r>
                <a:rPr lang="ja-JP" altLang="en-US" b="1">
                  <a:solidFill>
                    <a:schemeClr val="bg1"/>
                  </a:solidFill>
                </a:rPr>
                <a:t>解決策仮説</a:t>
              </a:r>
            </a:p>
          </p:txBody>
        </p:sp>
        <p:sp>
          <p:nvSpPr>
            <p:cNvPr id="6" name="Shape 4">
              <a:extLst>
                <a:ext uri="{FF2B5EF4-FFF2-40B4-BE49-F238E27FC236}">
                  <a16:creationId xmlns:a16="http://schemas.microsoft.com/office/drawing/2014/main" id="{B94CA0C9-6EEF-C060-9300-3CB14576CAA7}"/>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・顧客にどのような価値を提供しますか</a:t>
              </a:r>
              <a:endParaRPr lang="en-US" altLang="ja-JP" dirty="0">
                <a:solidFill>
                  <a:schemeClr val="bg2">
                    <a:lumMod val="75000"/>
                  </a:schemeClr>
                </a:solidFill>
              </a:endParaRPr>
            </a:p>
            <a:p>
              <a:r>
                <a:rPr lang="ja-JP" altLang="en-US">
                  <a:solidFill>
                    <a:schemeClr val="bg2">
                      <a:lumMod val="75000"/>
                    </a:schemeClr>
                  </a:solidFill>
                </a:rPr>
                <a:t>・具体的にどのようなサービスですか</a:t>
              </a:r>
              <a:endParaRPr lang="en-US" altLang="ja-JP" dirty="0">
                <a:solidFill>
                  <a:schemeClr val="bg2">
                    <a:lumMod val="75000"/>
                  </a:schemeClr>
                </a:solidFill>
              </a:endParaRPr>
            </a:p>
            <a:p>
              <a:r>
                <a:rPr lang="ja-JP" altLang="en-US">
                  <a:solidFill>
                    <a:schemeClr val="bg2">
                      <a:lumMod val="75000"/>
                    </a:schemeClr>
                  </a:solidFill>
                </a:rPr>
                <a:t>・サービス提供により課題がどのように解決されますか</a:t>
              </a:r>
            </a:p>
          </p:txBody>
        </p:sp>
      </p:grpSp>
      <p:pic>
        <p:nvPicPr>
          <p:cNvPr id="2" name="図 1">
            <a:extLst>
              <a:ext uri="{FF2B5EF4-FFF2-40B4-BE49-F238E27FC236}">
                <a16:creationId xmlns:a16="http://schemas.microsoft.com/office/drawing/2014/main" id="{9F5886BB-0921-9FBA-B531-2787D1FD1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1803846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C0F0-730C-7BB3-965C-E3C6FE5F4426}"/>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D88B1557-BE6A-5901-D24F-2B8D4B8EEE16}"/>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AAA73790-E529-03A9-B1D4-0F448BBE8BD6}"/>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en-US" altLang="ja-JP" b="1" dirty="0">
                  <a:solidFill>
                    <a:schemeClr val="bg1"/>
                  </a:solidFill>
                </a:rPr>
                <a:t>ODPO</a:t>
              </a:r>
              <a:r>
                <a:rPr lang="ja-JP" altLang="en-US" b="1">
                  <a:solidFill>
                    <a:schemeClr val="bg1"/>
                  </a:solidFill>
                </a:rPr>
                <a:t>等データ活用</a:t>
              </a:r>
            </a:p>
          </p:txBody>
        </p:sp>
        <p:sp>
          <p:nvSpPr>
            <p:cNvPr id="6" name="Shape 4">
              <a:extLst>
                <a:ext uri="{FF2B5EF4-FFF2-40B4-BE49-F238E27FC236}">
                  <a16:creationId xmlns:a16="http://schemas.microsoft.com/office/drawing/2014/main" id="{B7014BE3-DFBD-98C9-4F09-5D4D8F907055}"/>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solidFill>
                    <a:schemeClr val="bg2">
                      <a:lumMod val="75000"/>
                    </a:schemeClr>
                  </a:solidFill>
                </a:rPr>
                <a:t>・具体的に何のデータを活用しますか</a:t>
              </a:r>
              <a:endParaRPr lang="en-US" altLang="ja-JP" dirty="0">
                <a:solidFill>
                  <a:schemeClr val="bg2">
                    <a:lumMod val="75000"/>
                  </a:schemeClr>
                </a:solidFill>
              </a:endParaRPr>
            </a:p>
            <a:p>
              <a:r>
                <a:rPr lang="ja-JP" altLang="en-US">
                  <a:solidFill>
                    <a:schemeClr val="bg2">
                      <a:lumMod val="75000"/>
                    </a:schemeClr>
                  </a:solidFill>
                </a:rPr>
                <a:t>（</a:t>
              </a:r>
              <a:r>
                <a:rPr lang="en-US" altLang="ja-JP" dirty="0">
                  <a:solidFill>
                    <a:schemeClr val="bg2">
                      <a:lumMod val="75000"/>
                    </a:schemeClr>
                  </a:solidFill>
                </a:rPr>
                <a:t>ODPO</a:t>
              </a:r>
              <a:r>
                <a:rPr lang="ja-JP" altLang="en-US">
                  <a:solidFill>
                    <a:schemeClr val="bg2">
                      <a:lumMod val="75000"/>
                    </a:schemeClr>
                  </a:solidFill>
                </a:rPr>
                <a:t>に登録されているデータやその他のデータ）</a:t>
              </a:r>
              <a:endParaRPr lang="en-US" altLang="ja-JP" dirty="0">
                <a:solidFill>
                  <a:schemeClr val="bg2">
                    <a:lumMod val="75000"/>
                  </a:schemeClr>
                </a:solidFill>
              </a:endParaRPr>
            </a:p>
            <a:p>
              <a:r>
                <a:rPr lang="ja-JP" altLang="en-US">
                  <a:solidFill>
                    <a:schemeClr val="bg2">
                      <a:lumMod val="75000"/>
                    </a:schemeClr>
                  </a:solidFill>
                </a:rPr>
                <a:t>・データをどのように活用するイメージですか</a:t>
              </a:r>
            </a:p>
          </p:txBody>
        </p:sp>
      </p:grpSp>
      <p:pic>
        <p:nvPicPr>
          <p:cNvPr id="2" name="図 1">
            <a:extLst>
              <a:ext uri="{FF2B5EF4-FFF2-40B4-BE49-F238E27FC236}">
                <a16:creationId xmlns:a16="http://schemas.microsoft.com/office/drawing/2014/main" id="{3F45A90A-8C09-4A71-3BCE-206920E57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158577371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游ゴシック">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D雛形_游ゴシック" id="{716E0AEC-520F-4924-A9D8-39E0342C7A1D}" vid="{39A54CBE-0F9C-40C8-BB7D-E0FB2BDC86C3}"/>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テーマ</Template>
  <TotalTime>0</TotalTime>
  <Words>1015</Words>
  <Application>Microsoft Office PowerPoint</Application>
  <PresentationFormat>ワイド画面</PresentationFormat>
  <Paragraphs>121</Paragraphs>
  <Slides>15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15</vt:i4>
      </vt:variant>
    </vt:vector>
  </HeadingPairs>
  <TitlesOfParts>
    <vt:vector size="21" baseType="lpstr">
      <vt:lpstr>游ゴシック</vt:lpstr>
      <vt:lpstr>游ゴシック</vt:lpstr>
      <vt:lpstr>游ゴシック Light</vt:lpstr>
      <vt:lpstr>Arial</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2026-07-24T07:51:37Z</dcterms:created>
  <dcterms:modified xsi:type="dcterms:W3CDTF">2026-07-24T07:54:15Z</dcterms:modified>
  <cp:category/>
</cp:coreProperties>
</file>